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120DC-0D56-45CC-8B62-0A07408A50F4}" type="datetimeFigureOut">
              <a:rPr lang="en-IN" smtClean="0"/>
              <a:t>07-10-2025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1DEEF-44B9-4B2D-9A33-973A1236ED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00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120DC-0D56-45CC-8B62-0A07408A50F4}" type="datetimeFigureOut">
              <a:rPr lang="en-IN" smtClean="0"/>
              <a:t>07-10-2025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1DEEF-44B9-4B2D-9A33-973A1236ED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738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120DC-0D56-45CC-8B62-0A07408A50F4}" type="datetimeFigureOut">
              <a:rPr lang="en-IN" smtClean="0"/>
              <a:t>07-10-2025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1DEEF-44B9-4B2D-9A33-973A1236ED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4922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120DC-0D56-45CC-8B62-0A07408A50F4}" type="datetimeFigureOut">
              <a:rPr lang="en-IN" smtClean="0"/>
              <a:t>07-10-2025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1DEEF-44B9-4B2D-9A33-973A1236ED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6324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120DC-0D56-45CC-8B62-0A07408A50F4}" type="datetimeFigureOut">
              <a:rPr lang="en-IN" smtClean="0"/>
              <a:t>07-10-2025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1DEEF-44B9-4B2D-9A33-973A1236ED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5147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120DC-0D56-45CC-8B62-0A07408A50F4}" type="datetimeFigureOut">
              <a:rPr lang="en-IN" smtClean="0"/>
              <a:t>07-10-2025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1DEEF-44B9-4B2D-9A33-973A1236ED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6799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120DC-0D56-45CC-8B62-0A07408A50F4}" type="datetimeFigureOut">
              <a:rPr lang="en-IN" smtClean="0"/>
              <a:t>07-10-2025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1DEEF-44B9-4B2D-9A33-973A1236ED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3148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120DC-0D56-45CC-8B62-0A07408A50F4}" type="datetimeFigureOut">
              <a:rPr lang="en-IN" smtClean="0"/>
              <a:t>07-10-2025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1DEEF-44B9-4B2D-9A33-973A1236ED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0394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120DC-0D56-45CC-8B62-0A07408A50F4}" type="datetimeFigureOut">
              <a:rPr lang="en-IN" smtClean="0"/>
              <a:t>07-10-2025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1DEEF-44B9-4B2D-9A33-973A1236ED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65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120DC-0D56-45CC-8B62-0A07408A50F4}" type="datetimeFigureOut">
              <a:rPr lang="en-IN" smtClean="0"/>
              <a:t>07-10-2025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1DEEF-44B9-4B2D-9A33-973A1236ED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9225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120DC-0D56-45CC-8B62-0A07408A50F4}" type="datetimeFigureOut">
              <a:rPr lang="en-IN" smtClean="0"/>
              <a:t>07-10-2025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1DEEF-44B9-4B2D-9A33-973A1236ED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5935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120DC-0D56-45CC-8B62-0A07408A50F4}" type="datetimeFigureOut">
              <a:rPr lang="en-IN" smtClean="0"/>
              <a:t>07-10-2025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1DEEF-44B9-4B2D-9A33-973A1236ED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5008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artoon Village Road Vector Art, Icons, and Graphics for Free Downlo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0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data:image/png;base64,iVBORw0KGgoAAAANSUhEUgAAAXoAAAHUCAYAAAA0tuMOAAAQAElEQVR4Aex9B4AfR3X+92Z291ev69RlS+4Nd4qNIRYQegtgQwKh/ekEUxI6BEHohITYJGACMYHQ5NCLcSimg3uvstWsrut3v7Zl5v+9PZ0sm+Yi61R2b9/O7OyUN9/ufu/tm9PJoNgKBAoECgQKBPZrBAqi369vbzG5AoECgQIBoCD64ikoECgQuHcIFLX2WQQKot9nb12heIFAgUCBwL1DoCD6e4dTUatAoECgQGCfRaAg+n321u2rihd6FwgUCOxpBAqi39OIF+MVCBQIFAjsYQQKot/DgBfDFQgUCBQI7GkE9lWi39M4FeMVCBQIFAjsswgURL/P3rpC8QKBAoECgXuHQEH09w6nolaBQIHAvopAoXfxD6aKZ6BAoECgQGB/R6Dw6Pf3O1zMr0CgQOCAR6Ag+gP+ESgAuHcIFLUKBPZdBAqi33fvXaF5gUCBQIHAvUKgIPp7BVNRqUCgQKBAYN9FoCD6PXvvitEKBAoECgT2OAIF0e9xyIsBCwQKBAoE9iwCBdHvWbyL0QoECgQKBO4dAruxVkH0uxHMoqsCgQKBAoG9EYGC6PfGu1LoVCBQIFAgsBsRKIh+N4JZdFUgsPchUGhUIIDiTyAUD0GBQIFAgcD+jkDh0e/vd7iYX4FAgcABj0BB9Af8I3CvACgqFQgUCOzDCBREvw/fvEL1AoECgQKBe4NAQfT3BqWiToFAgUCBwD6MwB4l+n0Yp0L1AoECgQKBfRaBguj32VtXKF4gUCBQIHDvECiI/t7hVNQqECgQ2KMIFIPtTgQKot+daBZ9FQgUCBQI7IUIFES/F96UQqUCgQKBAoHdiUBB9LsTzaKvvQ2BQp8CgQIBIlAQPUEo9gKBAoECgf0ZgYLo9+e7W8ytQKBAoECACBRETxD+3F5cLxAoECgQ2JcRKIh+X757+5juH/vYx2orVqw44p3vfOcZzM+l+kL5k7v3XlauXBn9+7//e/3888/vUTn33HO7L7jggjL7Cv5k4+JigUCBQI5AQfQ5DMXhQUBAzjrrLPvGN76x///9v//3tGc961n/TGL+j09+8pPvu+yyy44tlUqe53LmmWcGrBc985nP7H3JS15yzCtf+UpWfdZ7nvrUp553yimn/Htvb+/5L37xi89/y1ve8pm///u/z+Ud73jH+eecc85nPvGJT3z60EMP/dTznve8jz3/+c9/+Ste8YqHs+587e9M9ss5/VlDwjrFXiCwGxHYO7sqiH7vvC/7tFYk6J7jjz/+jJtuuuk93/zmN7/+la985byf/vSnr6vX68/t7+/3QRBc+/GPf3zJF7/4xaePj49/ZNWqVd+//PLLf/C1r33tq/TUP3HRRRe9+be//e2r169f/ypr7csqlcqLyuXyX9M4nK0SRdHz2McLCNJLh4aGXvF///d/53zrW9/6APv7/De+8Y3v3nzzzf+n/Z5wwglPOfbYY48544wz+vhlUDzrBKzYD0wEiof/wLzvD8qsjznmmGhgYOAZa9asedfWrVu/sGHDhjdOTk4+mmR9cKfTiUZHRwOWn3LNNdf8B8+/zfz511133atuv/32xzQajdOMMQ+hLCEp11jXkqzN1NSUTExMqIApWJYL89Jut6XVammdKMuyQU7qKBqAU9auXfvoG2644VXU4z9HRka+SEOygnq96EhuGgZi/4WnT7CK/cBBoCD6A+deP2gzJXEaDZls2rTpVSTs85IkeX2apgeT4OskdENCBgkZLLck/kPphZ/AdLFzbi7bVnnNKIGzLVgfWp/lYB+I41jb7RQSOtgul12vaV7bjY2NSbPZVCKvsq/5PD+JxuLV7Ovftm3b9qlXvepVbzvkkEOO/xjXCx40QB54x0UPBQK7FYGC6HcrnAdeZyRkeeELX7j44osvPochlbcRgcUMs4QkZPW4ZwiexQDramp4zZCMoaJl9xStpGVK6JrfVbR85lzzKiLK69OlM200Jbmr4VA9QhqBLhqa5Sx78/bt2y/43Oc+9/r/+I//OJLtw+mWxbFAYP9FoCD6/ffe7pGZfeQjH+m+8cYbX0ACfSmJe0EYhsLwC0jmuWeuqcjdiZjkOkP6earn90dZHUdFSV1F+9FzEck9fh1byzUlySvpq051jnUSvz5WvP71r//C3/zN37zoy1/+8jyWFXuBwH6LQEH0++2tBR7sqTHeba+66qon3HrrrS8jyc/T8AkXS/NwC8MmOdnO6CByF9krIc+Ua3rPcy37UzJTXwlc8wwRQUVJXs9VaHDALwtUq1VwERhc0M271DYMFSnphz09PQ+78MIL/+W1r33tu5/ylKccvWLFiuLXNXOUisP+hkBB9PvbHd2D87n00ksX/+53v/tbEVmqxK5Eq4SrsXYl/RlVlHhVZs53V8px867Ua9f+uRCLWq0GEnhO7Gp0tEyvq6huKppXD1/1ZB9d7OQFl19++du/973vnXzWWWdZnhd7gcB+hUBB9PvV7dxzkyGxhl/72tfOYLz7TJKmKHmq18zyfOFUNSGJQslf8zOp5neXaP/aF9cG0N3dnRO85qmPeuz5GoCSOePzuU5qfBhiynVSPWfKuVjbQ0P1rDvuuONdt99++0naZyEFAvsTAn+e6Pen2RZz2W0I/M///M+cycnJl9FDrs+Qp3rPSrJKojMkrHkddCbV/O4Q7U+Ni4Zm1IPXUA3DR/mvYGpK4s7XCXQsraupGgE1Rioz3r4aINWfBqHGOo8n0f/Ts571rEOYL/YCgf0GgYLo95tbuecmQuIUxrMPIamfpHHwGVJXDZRklTxZR0/vt2ifKjMd3DOvY/T29uahGh1zeHgYJOv8VzK1ro6vdZTQ+/v7MW/evNzj13PVWeP2XV1dO+P32mZiYqLE0M/jfvjDH/7LC1/4wkUzYxdpgcC+jkBB9Pv6HZwd/YOtW7c+lkRaVm9YRYlVVVEvW/NKnJqqzOT1+p8SraeidbSdiuZnRK/xCyKPv/f19UG9eCV4XVydqaPXVQf12jWcQ+LOF4e3bdsGldHRUYyMjGBsbCz/h1faVuvPCOcV0Bg88Vvf+tZbX//61xe/jTMD7L1L97pafIbu+i2AvU67PadQQfR7Duv9ZqQvfvGLEYnxdHrUEV8kKAHr5DRVop0p0/OZck3vj2gfNCj5GJoqgWu4Rn97hqGj/NczNT8zpqbqrWs4Rw0QvXT9lcr8t3KU9JX8tb2GmbRvbathHm2n56o/Y/YljvWMq6+++on/8i//Urk/ehdtZheBK757fvXi8z627Ov//MGHfPtzH1no/SUH9G9UFUQ/u8/jPjn6V7/61S6SaDeVz70lJUgSfx420bAIy3MC1vKZvKZ/TLSeipKtiua17kyqfeu5EjS97XyhVcM0StBaPlNPyVtJXnUgWef/WEuv67kKyTtfiNVYvZ4r6Sv5a7uZcZX4dTwu3M5bt27dE6677rrFvJbPU/sqZO9H4Nov/Oeyxi0b/7rXuA/MqdmPt7eP/sMPv3DtMd6vzH+j6kC8nwXR7/3P7V6n4apVq+ZTqS4lW/WwlSh5vpPo1Svmy5STvZZrfoaM9fxPidZT0TraTkVJWT10DdVoqEVj8jQ0ef9KylpXx1TS1rrq6Ws9bavXSNp5/F7bqQFQL1+va7mSvhK+plp3xhhw/aE0Njb2cC7OPvSiiy6K9FohezcC/oorwgtXvPX0qeGt/zi/q/SugwbKz1o2UF9+6NyeF5qhbW++7HMbnnvRR//xr7/xT//4oq/804ozb1y58oC5rwXR793P7l6pHT3pxSTWLiVO9YDVy1ZFG41GHmJRstXzGaK9Z17PdxWtp6JlSvIzeY6R/6MnXTTVMbR/JeiZ61pf66ioJ68GR/9mDkk6/8da2peKliuRK4mrYVCdleRn+tN+1EhovZnralRoTJaQ6B/FUFWv1ilk70Xgll99u+tbP/rf58ztrnx02aKBswf7SgdHvlWqSccurpb6J1avetbU2jUfOqy3/6MnHrTkg4f29n/kkl/9/Jl8lg6Ir7WC6PfeZ3ev1YwLmvNIoHW+JFAPWYlYiVRJUkW9fCVKnYD8oddIy3YREYGBhR61vfZrrEG5WkFvfx/iNMGWrVsQJzFDLwFJXCDeIGAbcNM6pVoVE5OTSDsdVIxBLRBUQ4tyFCAIDCrlCF21OuqVKgJroZsaCDUcnE/+daDz0N/QUR3UENCghVzsPZ3GY6nWL+T+IbDqBz8offdT5515wYdWvOYbH//wCbvTk+azIjd+f+X8tb+54m0H93T927FL5p1WyppV41MJed+TxgRWXXeVHLloQfWhRx120PxqtHheJVqwoLfy0Dnl6F2/XvlfZ15yyf4fv99/if7+PZNFq3uBQJrGvc6lJe8dybfDWHgD1WoZURRiaHgIJrDo6elCyNQIoCLarx5U8jwzesHoI2igP5GEiGwJlWoVPb09KFVLGB0fxfjkBCAGnuTunNAgWFJ8gHpQwUB3H7wVDI1uR+ZilAVYQF2OWbAAPXzRxXVyY8QwDLJmE12VCrq76iR/C8BDxLNfh8nJ8fwfVUVRlH9F8CJsGCAsRcdsGxoqfq9eAbkfcvU3L+i97cqfvX1Be+h7p8+rfXKuaX7just/9tpvf+ADD/g3mrz39pvvfutRd17+23ce1ld7zeH99cFye9JU4XgvM2zeuh1r192JgxYvxuGHHQzjW3QQpjC0bTXW3H6tLJnf9ZCp9es+kd10+bO//ZGPdN2P6e0zTcw+o2mh6F6BwMqzVlp6631BEJaCqAQyJYm0CWMsib4EIWVPjE/kL1rI60JKNmJYDl6ZEWFeeIUiFCsIygGiWoRKTQ1GwHh/jEn2k8YJX1DwBXVMPduAxsCiRmNQ76rBuxRT42MImPaVLA7r78FTHnEq3vCC5+E5j30U5pPUSwYAx5mitz/EuqCBqbNcaGREBLplmUOjMZX/a9qZMJB3nl8PLrjuumuWKalovULuGwKj4xMMkXc99tB5c2qLK4EcPdCz9MgFc1/VVcIzGFOv3rfe7qq96Yorqt//lw88vKck/3jMkkUvHqxEvWGWQpBhgvdxy7atmJpoYPH8xejrmcMF/BRt/TIc2oLx8a04ZGE/jlo0B8cevOjYIO2cM9Xa/nDqE941wv6V01dg/5pRMZsHFYF/W/1vi0ql6tEmiGyaeXrRfLWYtpotVEtllCntVoxOO0UUVlCp1Ok9l6iTAF5I1gahWJRsgEpQQjWMUCmFsCVej4DYd0i4DTSmmsg6CSTNYEnCIV/hShQw9BKhWonodQdotSeRdBqo+AyDvHb64cvwymc9Ga9+ztOw/Pij8KzlZ+DRJxyD3nJII2SR0uB02N8k1xI8PLq66zA7yN6Q/B2JXRdy9U8jlEoljgh4ju1S97C1a9eGKLb7jEAgYr0NrGdLE8egaTbLBgcO6Qn8iy69+rLjaUCFl+7TvuaSS3pv+t0lT+832YeOXDzvWX2loK6PT+YchvncrNu0CfQdsIRfgzTDFAAAEABJREFUdb3d/TBSRqOdYcO2ITSTNhYsnIM53RFq/NqrudjO7+85NgrkEbdu3Fi+T4rsQ5XNPqRroeosI/C6172uNBFPPbbVSU5rdWKTpA78SqZWpM0kQUwCrZerqFdriOmJt9sdgJ6+2BBhuQYxEc+VL23ezmUZQOJN4xStRhsNemDtZgdpksHReHjPahTDEEpUKSGgQZDQIOXPVHMcgTgEbH/E3F4877GPxmvOegae+chTMZ+va7dv4qh5/Xjy6Q/DkYvmoxpwTJK5N2xPXTU270gM3QwRBexfx/IMRSnxMzYPLsSiRCNkha+I86ezLOREi/0+IiCV0paJdmdrwrBbIECQxagjDeZWohM3r7vlibjpptp96XLdL3/Zt/GGK583GLi3HtzX9cjuEOToDEmWYO2dG7CNZL5w3iIcTCnZCCnv8dbRUazfsBmVchmL5s5DX62GSC2BxAiCDI3hLV3tsdHlv77i54d4T2/kvii0j9Q1+4iehZp7AQJXXnnl4uFt219gjMwVGNT44lS4yFmzBiFfKMtP47Q9gZCcKpKh02kzft9CTELXMI8zBpkRJPSmO/SUO2lMDytGTOLlG0nSJ6vTdoAev4qnkQgrVVS6uhBxrIyee6fTRJa0ECJFQO/sqaedhH940Qvwqmc/HQ879CDUGYetGYZ7kkmUXBsnLluK0x9yHEyrgzKNREhjAerR6cRo0DCBm4ZqrLV86cP87+Mk1EclpgcaBAHo3dfGxsaEVYv9PiJwxuARmyZid8XWicmm43qINR4m62Cwp1Ltr0RPXLfm+iX3tstL/v3f67f/5pLndrnsTUtq9eMHuNruszYmGmO47Y5VSPl8HHbIEeiKqghSUhu/0IZGhrF+ywbMnTeARXPmoicqg1YBMR2EhPrcuWEt0vaUOW7pQY9cNDDwxIvOOy+6t/rsS/WIxr6kbqHrbCGwYsWKchZn75xsTJ0uYmwXvaJACT3uoEryXjrQj6UDfQhIjiZpoB4CoUmR8aV2LkEzbpHeM4oH11Ph2DYjdarw1YcldasI+J5JAGEIKKx3wZQraCcp460TcK02KjQQC6sVnLR0Cd71qpfitWc/C48+6gj0wyHoTCEKhWN0IHyJjctQp9V59Mkn4MgF89BLPeuBYagoItcbZHzZx8fHAQGqdYaLmRoagSgg4XNMz/YM0nO9Id64dOnSDH9mKy7/PgKyfHnaNWfeN4amGqtaNvAZ8U9NBscQXVctOvrSK3992J/6rRf1sFeuWBH930f/6XA/vv3tCyrlty8b6D5U0qZpthqYiptYt3UzygzDLTnoIJRsgJKJwGcVQ0ND2MqY/LKlCzCnr0JnJIXhj+ezlvIZu33DJoxMjGPJ4CAGojAy7WZp68gIn4Lfn8e+XmL29QkU+j/4COjLdufaO//yjttvO9OIlC1JtNWcQHtyHFULPOrEo/HBt7wG//aeN+G5T3gkjlsyF3MiQR896C5eL/kUhkQPLpgy6E2FXS5iBMYKhKmIkKodSdqBXAshyXq2EZJ3KW1hMDI4ll7ZE046Dq979jPxz284B8959Gk4bKAbPfTkqvx0D2kEAmuQsC2YCgDDr4wjFi3EmaeeiCq/AoRfGZWohK56Hd4DuuA6NTkFzhH665X6bwBSLurpeWBpcNhHV7n23/PmzWszW+z3A4HHvew1t2xvND890m43E2v5VUfcfYLF8/u7SuIfvbQX9Xt26/0Kc/EXPlb79jvOOXpOqf3i7sj91yGLBv5+wWD3EjGpAb8Mtqu3vnkrBubOx8LFB8MGETpJTMegg3Wb7+TX5BSOOnQp+hj2EzobXC3g16N+QaZYu3YTWlMdHHbQ4ahxHYlhxiFJkhtqxxyT3FOX/eG8IPr94S4+yHO48IIL5vz61794VpomS6MoBFOk9OR1AWygEuIYekxHLOjD4XPqeMPfPhf/8OK/wbNIwicsGsSSWoA5gUMXjUOdL2cJKUriUCKlh2TagCFRS4q3kiCUjLF0j67QoQsx5liHg2sRTlk8H8955MPwpuc+C+940fPwguWn48juMqrxJMpZCwFDORFDR6GQRFIP0KNzno82+w5oQOr89Hj0qSdiQW+VxJ+i2WiiFEX5b+4YXk+4njA11WCoqYMwDPMF5SAIaHAMRCiBbT/IEO/X3YuI7503/xsbhsfWtyGAoQH1HrUwkPnd9eU3XfLDJTSsoiBouuXai2sX/7s52mze9JJDFvZ87LA53R85ZkH/GT1hWmq3RmTDtg244sbrsHF4CIcccTS6e+fwabIk+RTjU5O4Y8MaGHogS5ctQc3wC47PheGaT2KACX5hrt+2mX49HYdlR6Gr1I1Gx3e2TjR+nCC69qyzznKqx/4mnPr+NqV9fD57ofobh8eP3bThzscmaUdAwo5J8rqQavl6RSTtGgm8wheonDTRm3bwqMMPxd+d/Vd4y4ufj5c89Qn4yxOPxSkHzceyrgoGBRggsQ8GgsHAYF5ouHhqMRB6zAk8FleBY2gwHn34Ypz1iJPwpuc8De9+0XPx+rOfhiedeiwO6S2hnk0y/j6BAC2+sCkMDQS5BIYkInr0FuKYcwC7RUCP/5Al83DMoUsQAsjo9bWaLXrwdcz8/RwSDD3AFtqdDsQaGApNBtgltXVdgOZQbPcTgcdvbQxl3twQpwLw/oQU02xj6Zw5h5dayVm3ff3zR16z8r8X/er8846/7Js/edE8Ix8+Yv78dyzr73n8/LL0Ru1J3vMOavQuyuUAElq00hS3rl6LqQ6NdyfBlm3bsHXrNsydOwcLFs+F41eDpbHPYo+oVEeT4bh1W7bAG8HBixfx2TDIMuOGp5Kbm6a08vBTTt8g+iDdzznuzc3M3qxcodvegcDQ2FBPuRzNLTM2nrqMa1lprpjwnQU9pUgJn+GZMqVHHMrtKQyQfB962EF4/hOW4w1/ezbe+fIX4rXPeTpe8uTlOOvRD8dTH3YyHn/SQ3Ij8IQTj8EzTz8RL33qmXjzC87Ce1/xIrznZS/EW57/bDz7kafglIPnYmHZoOabfNkbjP13YE0C4RgwGV9cD77PgCDfLDO0Pfy69xQHy+Xf/q4yTj72CHRXBSUamHaziQZDNurZVypl6FwcvcwOjVir1WJcPkHGrwT97Zt2u7309ttvt3nnxeF+IfBetnII1ickXXBhxpgANs3A0F7XEYvmvubOW677l6t/9qOPuPFt55546MHvW9Tb86TBamVB1YArJg4R0S/xazDkMzbQU8NDjjkKAwP9uOq663DltdfijnVreQ8FixctYnkfQPMc0BjQYkOCCFOtGHesXo9SGGHRwoWwvOatxebxxtZbN2z94oLjj/754U9+cocN98vd7JezKia1WxFIGg0h6ZmI4Q7wU9jBkFwDekx8nTwQMMxhxZJQAaFHX+JLWSHTlpIO+gKPI+b14uRl83H2487Aq579NPw9if+tL/kbvPuVL8K7XvZivPOlf4t/ZPr6s56BZ51+Kk4/7GAcM7cHg3THu12MmmSISOyWqWe/KdMODY6Suweg4gzAyC3PuIvnS08hMXgfw9L4pFy4O/6IQ7FswVyE1NVAELfbGBsbg6H3rr95Y4zAk9yddxBjoCTfSRLEcXxSrVbjrNh3sd9vBMTYjohi7IHUIQwj+FZTekp24OilC5908lHLnj+5bcOjmyNbBrqiwMZqcLMMGUXovRvnoeswZToXdWNx1NJleOJjlucL9betWgUThqh01XjfHCJh3z5AxxhMdFpYdccd6GEs/uB5i+kohGg7YIyewtrxkR8PHrbsm8c/9fmj2Pe2e62xudc1i4oHLAIR3akgMN7wpXH0ej0MSV6QikFGwrRhBWIC8BK8CNdbY+YThEEG6ztciG2gzLTqmhgsOSxg/HRhxWBxLcRBXRFDNwF6Sc49fBrr9MSqJPKy8dCYvdBjB0dxOQELIPxslxJHZZoZGGfZQnUBHAk9Y32HlHok8DZj/ZTaZiSIDAcNzsXRhx7Bc8Owj0B/68aRcDqtNmP2JehfsQyjCCK8poYEHgHJQ8QcMjExYVFsDwgBDzh9fhRTJW1+NqFaCqFrNnWGZOb217hA24vrr7uSxHwbTBTC2AjMwIH3mfeFO9RwB1zYj0j+C+pdeMzDH46D5s3HDTfehFEa9IwGJM4CPjUhhicmsXb9OvT39eCQRYtRyRfYLdqw6cZG83L09F7w6Jf93foHNLF9oLHZB3QsVJxlBMJy4OMk8Qk9q4xeFYzAC5A4IM4EYgKA4sUqxcIx7g7SYuZItvTIjSQwoLg2TNqEZSw/iJsIOg2+bi2ErGezBEhj6G9HZGlCryzhiwo4EWSGj6ktgbQLlxq4xEJ8RJLnuFSEarCuh/5edEqyd5LCU4Skz08MIItRI4FXTYgTjzwCfTUaJnhYy75onZqM10+OT4BFqNWqKFXLOeI5KXEhV0TK9PwlLywO9xuBJI0diCJvGe8ru7GE3PNe8atL+JyUrGfoZQHm8avrai62rt64Ae3MIWMDZ6eJPhOvjWioPZToSwz/DJarOOXYYzF3Tj9j9qsw0pxCFpRJ8k1s54Lt3IE+LB7sR8AvNR045RO3aaxx67bxyfc/4TWP/RXvb0Zt9uudb9B+Pb9icrsBgVq1a7QdZ5vhDYREb+hdC8l+putyoG9vxndISLjM8zXkCQLR+o7VPByveArIpkJyNaR+0EgkKV9c9iWSkQMyMAvDOmyU746l3gmUdMVYCEnfkqDBPlIlCZIDGDrK6KmlxsKLikHeD68ben4BTxw9dGqDhxx6GI5auAAV6uzZ1lFdD4OUC3qtqQadzA6icgh+OFBVD1o3XpVmb28vFc1V2u8Oe2JC73nPe3wgklrDu8vnh+AChk8EDbPn02G5YF4hwl18xk46+jjMnTsPV910PUZbo3A25aOSwvNHJIRnWMbxSy7Te81nIUWKSiXE0Ucein4a6dHt2zA0OYFNQ9ugnvzc/i5E7F+fW29K2DYVD2+d7HzGlOb/WORUehh7AoHZHcPM7vDF6PsCAosOXnA7JLwsyzyMo8b07AWeFAyUQ0FXpQS+b1DSjMplcPESahB84mHDEmKGR8QEkCDKvwKSJCNPsz29ZW2TwvFFduyRZO8dxGPaSOhnAWnW05trsywNQv3kprfGPumduxLHMgGmnAG/C5CaKlJbhTNlpCSMjJ6gKplyrUA4BofDnFoZR8zrg4aGpr9ODKtYjmTgGArQP8UwRY8QARBysSGlgeC8r52amso482J/IAhk0sjoKHjeab01+ptOvK0wRhjiI94szGPwvOcnHX8CSlz8X7d5A9IgQ1AOaRgsWu0Uo2NNbB4ex53bh7FxaAjDJPVmu4V6KcJhixehm8/Fls0bsXD+XAz29iBi/yIG/J7AaJy0to43LpSofOGTzzmngwNkMwfIPItpPgAEDj/8hO2HHXbYamus48bXlJ3RoxYRelKV/FcUDfOg1zQ5tg3V3goQeDgyq0qkrdcAABAASURBVEMEG3TTI68jScuwpV4E3T3ISgEJm6RuYxjW9XwRQboVErQSvZAQDAQpy+MwwhCNy5rJJm6faOGaLWO4ev0QfnPTelx2yyZcu2Y7brxzDDdvGsfa4Q62tQM0pI4s7AaiGgJ6++g0UEUHvYzKnHTs4eip1XLjBBoAAw8rAUCi0S8HR0Ygv09fYdtMcPUpp5yScNbFfj8REBHee7OxnSXOCcBbCxHNEHafn0LAZ4bGFgzH9FQqOOqQQzHBez7WStHKLIYbCVZv2o4bbl+D62+5A1deeyOuv/k23L56HTZs3pbXDYMK5g/MwbHLlmKgXKInz86d5XMUoF0qJ9euXXvJz669+lNPfOM7N+MA2swBNNdiqvcTgVNPPTV55CNPGyLJd9IkzXvxfCmNMSiVSgi5YOlI/I5X6r0DGJ1oYMRbrGl0cMWGbbhizTZcdsdmplvx29s34HdrNuL6bduxod3EcLuDmK+4I6GLWPYgIMOC3evOF1TwuxtuwH9/5yJ86DP/jQ/95+fx/k/9F/7581/Fxy74Cj742c/jA+dfgA98+nP44KcvwEc/92V88kvfxC9vWI0NkyQIGhrPBT2XpZCsjZBkf9jSBVgw2IOQCltwPFqWPAzEvKEe0wOTIJi39BJ7++esoWIZpdjvPwI+c531U0ln3AcBb7FQpjvz+uxQPL/mbGjpzzu4ZhtL+gfRX++B8IvN0ODWaJznzZuLQw9dhmOOOQKPeMSpOPWUE3HsUUdg0bxB1EohAucQsp8672mVtzBkqCfODKZsCbdsH7luzcT4eacfesIt0yMfOEdz4Ey1mOkDQaC/v/+qVrO1PuRLao0hJQIB0xIXOSMSvYhASKgNLpKuHUvwpR//Cv/29e/hA19cifeTkD90wVfxQZLz+//7K3jf57+MD3/x6/jkyu9i5Y9/gVvWbwajPFBvGnnP4CbwRjAVd/D9H12Cr//gV/jVNbfiylvX4Ia1G3HN6vW4dWgEt/ET/tahUdy6bQjX37kBv7r+Rnz3l7/Fp77yDXzvF5diqOnQptEJw4hEn8Jy4XcBY7YnHbWE3p5BhaEn6JgkdYFlSEmQbyIIAguGc7Kjjzx8s4jQLORXisP9RGCo0RpuJfEdmfDeUqC4k9YlT6fLHO85HyuUDNAdBuhnKLBMI2A7Hd6vDH0Mvc3v78HCOb0Y7K5goLuE3lqIrhJQ4qJ/wOBe6BiR0XBdkgEkeV+qYe3I1IYNU53/PPEvH/eb5StWpDjANnOAzbeY7v1EoLu7+6qDDz54rf7OvOeLJyKwxiIi0SvZW2OQ8aW9c6SJT3/tO/if7/8EF196LS6/ZR1uWLcJN6zdgJtJ0Deu2YSrbiUhX3MHvv3TK/Hli36LK29chYyemIfD9Dsv8Ozf8UQJWv/+TMZ31zgwdG4xb6AfS5csxOGHHYQjD1uCZUvmMhbLEFJEF47eXJtWY+2G7fgRif7629ai7QI4ftJ7tub6H7qjECcffRQGahae6wdOxybRg2NaL9A6IedoSC4ll2w/eF7fMIrtASNgOmZUvL8+STUKJhA+L7zRyL+irIETny+GwwCORK3e+bx6N7ptiDBzCBlPC/mUWR/D8OvMktBN2obR3+ZimSCFkOyNZAhpMMCOEhNh/cjU9u2x+/SyE0/6xsOf9PxJHIAbId2bZl3osrci8La3vW1i3rx5t7XbrZYlwevLaYyh1xsgpEfPNwxxkuArX/8WfnH5TZia7KBMj/iEI5biMQ8/Ec987Ol4xmPPwDMecwae9KiH47QTj8WiuXNRCyvo6e6DJclCAL6bfPcFGYnWZZ4vtMfz/+qv8M7XvQDvfcMr8LF3/j3e/+Zz8N43vQbvfNVL8J7XvgQffMPL8bG3vA7//NY34L2vfzle/5Ln4S8ediJa4xO4+OIfY9O2YXgSvePnO7xBiQMdffBSHH/4wflCXUDPMSWJ6BcF6QahB7qsoMc4LOup9ywK7dM/+pqXPPfz73v3sZdccklALYv9/iDgOnHaTkbjTsw7IBAaV0OsDVP9R1Ge5GwZKkuzBJb3xDBe312uIOCzYVRoxI0jmfsUFg4hG1thBzwHDQBjPND4v2d/3vFORhW/pdke2tJon9+1aMGnTnrSWUMi2uD+KL9vtymIft++f3tSe99sNL4bBOHWEl/GJE4gJHoIX1imHh5rVq/GpnV34EV/9Zf4+Dv+Hl/40Ap8hum/nfNyfPClf433/e1ZeP+LnoePvOJF+MQbX4v/XPEOnM86jzrpBAR8ieEzJHCIxcEF0/3WgxIOmzsfTz/toXjmaSfjL444GMfP68FDBrtwUk83Tu3uxcn1Oh4+0IvlBy/EXz/iZLzs8Wfiva9+CT76zjfhsaedihINTgYwOs+DBAhJAnOrPTju0MMhekEAJRkxDqQHDESCfs7pDMaB/+HFz68893F/8XdPe+TDvjyvhG/d/oNvnOVvvDFiT8V+HxGo1Mtzy+XSI8r00IWGHPTSrRgoyQvxVuOe8v57S1riPYEVGHUijNpWljH1JoTzbMPnLnWsxPuZZTwHfX0pAQGX3CVCHFb8tsSPX3fn5i9effO6fz397JeNiIjHAbqZA3TexbTvBwKtydbtvT3dI2macj3NMp7tofF5DeUYY7B40Xy8721vwIuf8QQ89LDFOKSvjl5JUOHndYlSR4weng9IirmBw/ySx5KqxdxKwCVT5Jvw5dYXPYPneQb9R1QBF2xrJIWo2UCV/XRJjDpS1CEoxQ61IEKV1+veQ6bGUEmm0GsSHLWgH0969MNx0Lw+uLRFz9DAGsNPfc/xDJbOX4iuWgRDAwOf0thk6KGBWTbQgxc+8wl4w4v/Bo875SFY2l2WPpOZY5cuXLps/sBLvvrVLx7rAUGx3WsE/IoVpqtaedycrvqJZRpefV4yeuzQ+0EolYK9SH7XPZFVDvc8zyygkliHxHikwidDKwMwvC6ZICSxB6YM5yzi1NKglzCcmsYd20d/ONbO/vONn/3s6L1WdD+taPbTeRXTehAQGFw8OFGulK8rl8qxMRYikodrRARplqG7q4bBSog+m6JKEcmgL+k4P8UnyIxjrNPkq9xg/NWRsGsBUNZ/KZvFYDENh0yLUHkR9g8EzIYkf77FXEh1IGOzjkOHJDHO0M44LIZbMSbIDE3PNlwzyNhfQKNS4isfpA2olPmVgKQFr5/+7DOi/ovnz8McfhVo/6H1qIWCoxYvwPOe/AQ8/S8eiXnVCOnoNgTtydyAtIe3WfazLHPNpT+75BLLbor9XiLwvXndC7pK1Vd2l0vV3LDmoRYwFp/A6A+9dOH9A/NOhfefdxsZ71tqUqb81pOEl1M+Fxnvus+fB+EzxY8ACAnf0qO3DNFNJWjcvHHo4ju2j/zbkic9Y5WI+Hup5n5bzey3MysmttsROPTQQyeyJLsY3m+tlMv5329Xryr/9BaBvk7kSwQk0TZf1o3NFi5bvxFf+cVvccGPfoFvXXUj1qSCzfwE3+I8GmJI2A6eJO35khuWK+FL6nKCt3rCt9jR404pSamEUTr522KPrd7idxs34bM/+SnlEnzjymtx3cg41ndSjHP8NApJDg4iGSIqprHdkN6jsB9vMlgqWq+UMUDjxI8K1AN6+HP68dynPBFPPON0dFvAtyahxiFiSGdqdJiGIBAaiEolLA2Utl8d7naA98EOPW/cypUrrYrm/9AUrvjud6uVdvz8RQMDR4TOsUqGhAuyJqIZF4C3B4b331Jkh7AUXgRqmOFjCA204VeX8Q4GGYT3UeuAz5HwuckkoFm32DbZHL5u1ZoLtzSbH3nxk551xfLly1MUGzErQCgQuJcIfOYzn0lOOObkn5eqlZ9zATbt6urKPfqEi7DWWhgSqYeF/obLxsk2tiPERdfchB9dvwrfv+pmfPo7P8Zlm8cgS4/E9nIdt082EVd6kJoSHMXoJ7i3CEgGARdHDUWMhw8tmoHFuqkGhsMqwiVHIFuwFJ//8c/wk9tX49sc49zvXIwf37YOk12D2NDxGIozxMbCc25qiDQjDPGQjJDyB+JgKXUahIikUSaBPPSYo7H81JOBRiP/Vb7uegX1rgracQtGgGqlCu9oJlKE0WiNJez8ANtXrFhhXv22vznkea97/Ev/+tXL//Hxf3XMh//106/72IfOfdlHlz992Qef8bKHvePlb3na377sDU85+vzzXxEqPGPrbnrkor76S6IsLYXiAd5XwxBZkpGDrQG85ERvaPCNA/Pg7RFoVcvqjPLR8Aus9zAkdvI8aP95LwDYCKmEmMzgVm0ZuuPO8cl/3R533r/oMV1X639jyBrFTgSIMo/FXiBwLxH4+g+/viUI7Mcak1PXjI2N+XabvjsJXsk+TjK0swBbxluI5i7C3CNPwJbJBKNNjw1bJtBIQlx24+3oOeQoHPuYx6N6yBHYmnqMc3E0cQy2dBygL7ZYiH6SM+STIsVY0sa6yQmkc+Zh4cmnYe7Jp2N9bPHrG29DEtUQl7uwueXwk2tuRTRvGY59xGOwteHQYdzWR1U4LuAJJe5kcAE9fePhJIU1DgFFf5WS8QQctmgeuoMAJu6gRA8f4lDprmO8MYlKpcavA4tWO85iQWfyiCOo7L0EbT+p9oq3nnXQdy+94KM/uezb/zvcvOMjE/Hat3bN7bx+yaGV1x553MDfDS4xb5TS6Du2jt3yz7fdcelXv/qlr/7nOWef/JaeSvvt3VHnsLKlL8Ab7CiGhjvxCRyNusIzTeoC4w1EBYDwxyAiwZdgXARkIZxnairwtopESoiDOjZMxeO/vnn1V9ZOtl42/+ijznvRR89fvXz5ihTFthMBszNXZAoE7gUCIuI3bNhw/Wcv+Nzjjzv+mLOf8dSnnNvb1zuuYXTlRn2B20mKQ5YdigVz5+JRjzgNjdFRdJdDdNkMXZJhbO0d2HTrraiKoNVswvGFbvKroEmjQecaED6W9NyEpG/prcGQfOmNH3bscSh3d4E0jUVzBzG3rxerV92OO9fdSY/bolrrRlitoTo4F0eeeBJGJxv53zfxJHknATz7yftiqgRjjKFXmCIwQv0qOHjeXLjOFMqBR9kGsPwZYTiow4Xerv4BtJLUO2MaE2PjW7dv357gANlW+pX2fZ9+4WkT7du+ctLD579+6eG1k6Q0NseUGlUEkyWEE1FqRqLEby95M1RDOD534eL68YcsGfjbg/prH6i45plVkwXIYnhiWSK2CRfYKzTCQRjyfk4DKd6T1B0MT703fC4Cmnk6ACT5jo98GxXXllrWsLXOZNg1ut2X1/3q5tWXXHLdLS9bdvRDX/mc93zs54c/+QUTwmeUXRT7LggoprucFtn7h8CB1+r5z3/+6KVXX/e/Zz7m9C+2487NoAcepAm9sRaqkce6a69A845VeMbpD8WK178cZxyzGI8/YSmecuwSpNdfBrn5WnRuvQm9fJ0tMgyPDMORcD0thncOCEoAvTmhp192IfpNCaulAtWzAAAQAElEQVR/fgluu/jbuP2HF8KuvwF//7fPxeEDfTiOnvijHnI0/vYZT8FAyWBq60ZMbN6IKDBIkhhiDWLVjf07Eg0ZH8ouCY1LJ804DjB/cBDz5vQgbo2iq7sEyzZIDIRepKcXmVmLpkuSidbUrf1z564+++yzpxvmrfffgyfJ//idnz7h6pt+9N7q3OHTpLYhCKuTMNLhpOmR0zJ3+OWlX0gSxMhsCz7oIEua6C+VzaOOPT5Y0NUjIe+psIUBMU08ygzrCVOfet4Kz6eAcBoP2nx4hnISZqa8pFunOqObp+I7R5Pg9q0tuXbDVPbjG7aM/9dvV218x89v23p2Mrj0SS//jwv+94QXvrAhIuwAxfYHEDB/oKwoKhC41whkaTpC1hz3mYculIX8HO8JHOpJC50Na5FQjp/bh797ztPwurOejocuGsShtQCLSxYHdVcwWIsQNychxiEqRwCJPnUpx+c7S48bJIhQgJ5ShMFqGfPYro+Lc13tCTyMfb39b8/Ga5/xJLz2r56MY3rK2H7DVdh2w5VIhjajjw0rNCKu06TX7nMRxuLh2LfXc4OMRJ9R977eXlSrFRgj8CKkGb4aXqiHwIQRWqyXiGneuXXL1d09czfiANi4niH/9oUrFzH0/dqBeaW/MFFDMkxAePSKI/1tEF/aQEAcHMXT4IepQ7md4fC5CzGvuxcB8Q2JqYGDgNiDTwxFs54lirLhdc/7krJtwg4bTpIN41PX3rJ12ydu2zr05nXjU3+/emzq77dm2RtlsOdtT3jn+89//gc+cNmTzzlw/gKlQnZ/hU/z/W1atCsQAJKs03GC2PNF1Rc3oIdXIwHMCQXzScrzrMd8CxxUidDnEtS4sFmiEQh8B46ptQ6NKYZ2uqok2QwgWViSPUggUGKgkybsM6ABKZFcKjyv83ofZRFDLCfP7cJjjliCh/RVMNe1MCdtoofe5MJKiGraQcDxQnqKlmP7rENPXaklmw4R0BMNxcA4i/6eXpQZSoiiMkbHJ+E4n4wTYgI1PFKu+ju3j9wZBJVfPOl1r5vEAbDdfvtF0dXX/+yxXf3BE4NSFjkXIwxDYmjgaSih4PgUwvuTcYHVOwOJLXpcFQeV+nD8QYehHlUQwMClKQzbCNQgeKQGuTiWeS/grYXjvciiMsZSl21qNC9rhaV/WXTMQz75+Pd+fOVpb3rXdx/31vdc8hevfevNj3jBOft0eGY2Hh3CPRvDFmPuLwikU6NxkrhUIyI6pyzpwKdtvtwpykLJ2ohIviWSbIgExpI+HevQK7QVi5HGGEtjdNXKSgfwWQohievHPEj6IOEHcAiZLzFfIqFEDMfYdgOVrInuMEVXkCJqj6MXHTCCi27rgNYkAnEI2JehcfAk7Yz9ZCQmw/JSIKAdQl+9joge+2KuJ9QrVUQMGWUMJ7TiBM1OGzH1seUSJlLJblm76aKjjj74MjlAQgT//f0vL/VB4zm1HjdPbAc29IjjNtQDV2I2BgDvMWiEPQusRJhbnYN00xROW3ocDu4aROSF9xWwPOpvUwnvg6PhzQzgBDwTiFhAQsQ0FG3iv7nVuXJSSh+uH3HId44562WjBwreeBA3wv0g9l50vd8jkEklcZDYwXtYA1uu8J0NkDAmnv+HHyTZgLFyvscQOL7ZDsIwTIsEGotgw8gQ+gfnkAY8SkEA7xx0oZT8AM+2yNtk9P7b8PTODUk+gkcUBrQD+muPMWzaQK1q6ZEbkrehUQBKDMMImYjRAPbnqVNI0ZaAkpKnwdDF3EedehJOOnQhls6bizKAifFRsGNMTE1BbEgjJDQfFp+84Is3T8Thvyx/7YopHADbypVn2Wuu/eWjjGk+0tuGbcWTvKcxgoA48x47AisCGm4PqNEmVgHXUhp3TuCUxcfiEcsegl5TBj+6AIZuhPUxcz95/8BNiV405aPjrUVWKbs7x0ZumgjC95/x6KX/d+zys6c4BgdgpWJ/QAgURP+A4Csahy7OytVqM+XbnkmAdpIhpWdnyzX4IKSXliHOYiSM3bowIGkCpGaYUh1Dk014WyZZRNAXXvjCK6JiLJwX0oGBkoGnBx7QWIQkGasVaUQ8PUtfLnMsgyQIkLiMHngLKT3LTpIibidIudhngipESqCDDucsPC2Ofn04hhK6aXDOfPhD8ewnPhZHHzQfyeQQ2gwjWQ6ihiKod2G0nXp68ltdufzGd372s1tVv71CHmQlvvXbtQf39ofPCqpJd8ovpygKEEUlYpghjEKmIH+n8GSQ1AiMt5Aph0rD4LHHPxI1X4Il/tZ5BDS4rALAQ0BDzxxYruRvPFji0eC6zNb21PY1o9s/MXjawRfLsWfHWq2Q3YMAb9Pu6ajo5cBEoK+rTj6POpmXjOtodOojvswBFzkdPF9mQ9I2JGIxAV9owAQleLKDkBgmhycxt7sPJRPx054UkPGtZ2uxIesaBmpYxnNHaJ1nfyrCOmQNNQYZ+8nY0u+QKCwzZxGaEFHAvInIIgaeIYFAQsblLWgPch0s9UoZmukOgSX93QwBOYQMMw10VVGtVVBiSKcD67ZMNLZumZj66L+960O/oBoHxL5ixZlBaOLHmbB9htiWhCVBysXojMZavXJrlTY8PA1zSnGG56TlSjvAM057PA6qz4Pl/TWG5M/7B1pWfRY063kPhWJBAyAGGfOZ9RhxU/jRlb+cun7b2huPOeam9IAAeg9OkndoD45WDLXfIZD2dJFnTcd55WWD/IeEzXeX77Vwvp6E4KBxWUdSEBF6f4LOZANRBnSZEGVyt9bXh5FV4Bxyohde82LZ1sCRFMjXTAFPonckEfiAfYUwvGCc8JvCwXhAqAwoLGFlTz1YRkIRsrzh+FBiYhoo2XC9IHJtVCTDQF8dfb1diCplxGLc1smpzVvHG/+9YMGSr8mppyY4QLbR2A602uPPq3T5mrcxdKEVvA+gGVUwhSBbCzjiCRHeX8tFb4Oj5y7DyQcdhTDRMooA3MEqfC6EX1seyO8bAN4f8J44xnYaJsb1G2/DFetumvvja3731x/9bHMhaxT7bkRA363d2F3R1b6FwAPXNolbPhA7njoX8zXOOxRxEOV9SQGKNxkcZQcLwxhBp8W4OldDawyThHzhRRmeHXi29GSGNmMtCcmAtgBkB4rAkS6cGGQUzSvBWxK8daAH6SksZV9kemi4R8UZNTLT4zuTwolDzLDNdIzZozU1CZd2UC7xK4LE5YzRP53g1w+Nbr11/aYvJWL+86w03EwFDpi9VK88uas/eIizLeN53xzvhyPJO94bBSEIgJBefkYv32QWYRxifnkOHnH4CRgIq4iIIR163ietDbaS3DhD7zHvnfA+woNhvQRZGVg9tgG/vuVytGuuHg6Uz77t5lufcmPxp6CxOzezOzsr+jrwEOixnayTxJuyzDU8X2IlWSAloWYEwyEnW+FbDXr2fNoyvuydpEOybaPGBVNL7xA+5VUaBZI+WYGtDZrtmAuiDXIDG2khe5vZHYnHU/Rc4Gg/lIIcTzPoeJ7eeUaCSmkBUhJ9ZjM4nitpKceIsFWWwBqTx5099W6TtFITwJVqWDc8Pn7nyNgXDj7sIee94qPnrpYVK7Rz9r//7xdf/IW5o+Ob/5phm36YhHhmFA+9r573wXtix/vVVS9xDcTBZhHKnRKOX3Q0Dh1YhIgAW73fBmyHHZuDsMyEJa6VZABx97zXUi1hU2sEv7z5Mmx1Y0CvEVvzc+9Yf/Mzrl/766U7GhfJbkCAt2M39FJ0ccAicNjU/HSq0VifODelJJ4JoL86Rz6A58utwOSJN/xaF9KyYLLVhLMGYTVCZj30z9A665CR4mN61aQWeJLuVKMJdgfxmBZtvSMPbl4cx1BC8Uw175CR0DM+1bkebDyd13FZj23gMwQk+tAGUOc/JTF1uEibkuDb5S6snWiN3bphy5fSauXfl7/85RtEGUrbHQDiyeI/vvSbTwyrnROisjeeRtITfDWcEEauJCOI/KJyCbp6ymCCShrhsK4lOGnhkegzFQjj+CnvI/ReEX/PrzeFjn0jpTE1xD3hl1oSGExIB7+57VqsokefMgI4mZHsww6iMD155Vf+6yi24Z3U1oU8UAR2B5APVIei/b6MwFlnOZcmww5oMTTP19vAw5KYp8WQRK0LEFBMxm9+F5JgLWds85itIxGkbJWSgBMSiZAASNnsg6Sdpazr2JdnjxQP6ANL7mF7sI6hCNSo5AU7D8KcYTsLHT/guAH1CBhmCJzAcCwhy+uagY3K8OU61g9PYe3w1Pab1m/+XMuUP/68N71/Aw6w7cvf/3DvtpE7HpH5qTkuJ3YCII6HDDnR8z7RFiAIef94r6qVEDYWPPLwU3BwfS5KrEamh2OITJDtNNK8EQDbitF2ltcNYmavXn0LLl99PSbDGFO2DSk7VCoG5cj1NKe2H3/llRd2sWGx7wYEzG7oo+jiAEZARHxoK5MQOwp+yBsEMC6EkNitEuxOMbxqWW7osVVAxx2dmCRiLPKYOz18z096lmBsfBTj42MoV0qgHSBhkOG9h+TiYOCn80xxt00Az0eaYkjsxhkouVvmgzTIxw9YZtiP1xVfMTClMqLu3vTO4fFfX3PLHf+4ebT5kZf903lrhfPCAbYNb9l0uNjk5FLVmJSL1OrNKwQiGSAMrYEp70bmUn6dxZgzpw/z+gaxpH8+F9YtaLkhvAXc83tkaEy1D94OwBoIAMcbqt78mpGtuGzVDRh2TaQk91S/xDy/GjhuqYRQTPLQm1bf2s8mxb4bEDC7oY+iiwMcAYkqk8aW1zofxEgNrFi+1CRjvvWeLzuUIJQs+DILpVzjm1yOMDw6iu3D44jpaU+2HYZGprBp0za0Gi0M9PZhDsXkfUA5hCRBiidbOFoJaxwMY8Uqko+hN4EXSTHQ0UnmagdmvP2ccHjZK+tQRwOLJE2RuMS3Jb3d91T/5ZDjT//8OeddsF1EPA6wzfsV5qbVNyw1FbMspjevf0I4ozFUGIWYCYEU4iriiHAGG2So9oRAxWFraxgx74fYkAviIUP7vO48a6cQlmv4LBGSPBxirslsjBu4ZNW1uL21HagHyPR+poLIW6KegY+RmczGF37z4m/XWFDsuwEBsxv6KLo4wBFoxXZsstm+LSZnepE83KK/1eIYIiEbg5xKqs+gL71HQpIAevp6UO/uwiTj8GvXbyTBD6PZSrhAW8OCgbnQ/+IvECFZkDACEgA9woTk4emFW57rP3gSEse08AZ4AWsyIxTu4gEV1nEkJ16GigPLSUiQEKVKDZ0sjbeNjvzi+NNO/e3yl7ykjQN0+/6v5vbEaB1T6Q1rk60J6D1T46hwCYlev44MU0XZ0fM21qGdTmDST+DGLauwNZ2E/skzxy86K2WAiyRq24WWgogD/FrzVjAlKa7dcDtuHFqDMdtAGmVw9OJD3lvD+D5NObzNpFQLK6Pbt5a917t2gN6U3Tjtguh3I5gHaldnDxpzTQAAEABJREFUbt/eFInW+jBseOvpfScwIV9Z8fBK1Y7IOJ6nQOBDhN4i4qJcX183Fh+8CAdRli5ehAWDg+jr6gLD9Ig7HS7epbm3l9LzFn4lGMM++N5PO/DMk418LgagUUC+OfK7o9fpIdOjM88yEr5QPElf1wMyIxhvd9BoZxurPQMX+YFsOG9+gB4uufTiBVPNbae3k/EyY1xwytJwRMNTdA8AL8x4SH5fGWbxHdhKhlUjd+DSDQzDMEg/rmEdYWjOVeBtFRk99cB7uLRNkndYO7YNV626Cm2ZhC3zHtNQmCBl3QSZjwEdl4s9kY3gfagDotgeOAJ8Qx54J0UPBzYC+uuHw43m6tGpqfWpd9wSeP7AGnXsSPweJgjp1AUkC2KVudzRz+KUBJAgNAZhGDJ2H8BaC+F5EIUISiG0nWWe/ZJgeM0DcOzPhBwhIBVRxDLPcu7CnEGGaUk5jiPxayMVB6hOgaDJullUbQ2NTn338COO/+2xB/A/uV9548poy5bbjgzKnaUODfrqjiSreIGYgxtpwgdMLcXn9yflPYwqFq4Uo11v4Zrhm/DrO69BpyfClABpUIHnukgQlEHbCsN7OJS18Zubr8ZwZxSeC7AmTEE7TdGnRUW7txCO5drIFg3MpzVhWbE/YAR4Bx9wH0UHBQKMpw/eOtJoXJpZ2w6iCGmWkXIFMBbeGFKvz0WdQsMyffmHNm/FxjvWYmz7CNqTDWT6X/2lrEcSaXdijIyO4fa1azDRaEz3BSHSAiMkncwDoFcvFAjzwqOnOIqmMzJzziq8krKnmCGEOCxna7aNXo6w64vLHvt0Bov1+gEpsuZ3P5xjos5jg1qysJ0p1hlsEBEMpQeK3jRip1baCwmZ555k7IljW5pIah1M1Sfx2w2X46Ibf45GNw0pwzs+jBBnHinvURoFuHztzbh52xokZYeEP4zWQHgto9fvJQRy420gjNYjNY3jjji5LcIBqUmxPzAEzANrXrQuEJhG4JRXvGJiaHzqwuHxxlBQqkMMyZhErFeFhBC7GM7qS++QcvGN3+m4c9VaXPLdH+EHX/omvv35lfjOf1+I7335m/jeV7+Fb3/1G/jmym/ixz/8MYZpCEQExhg4xm0888g3IfcIvXbQCySx85phmEB2EQ+tIvT8aWzEknQECQlly2Rr43hiPlUp918nIo7VDsj9rJVnmctu+MUpPug8Iahk1dS30Won8M4SOJKvZ6pcqyEVokhoScQslxI6zsGXgdhOwdfbSHtb+O2my3Hhpd/GaKWJRpSgbTw6JPlbh7fg5zdeijZDPR2TwkZlPh1lftFRfJU9l5FkBq2OQ7NB8+DDO4488oipA/KmPAiTPpCJ/kGA88DtkmTp+2z98utWrf7iWNtnCUrInOGL7GAZD7eBp0efQJ1xz5cfYtCaaGFs4wiaG8Ywdcd2bLthHTZevQqrr7wZd1x9MzavWge0HXrrvfD0DDP9SiC3OyUewwzpgSOQeDzF5UJ22nkT1CA4EY5rkHG8FAFJPvKbxsZXbxgZW9Hqdt859ZWvTHY2OMAy3nuDX95+pLHx2yXqLEtcS8qVEB1+VbXaHlAW9yR1fgWBHrjP/6UscxkvEcvMWKS8BwE99I4fR1ptIlhicfXotfjUDz6HqzbfgKlKgjuTUfzvry7GeNBEu5TAReAYjs9HCDE1SgUxx2zomkmrjampZseb4Ff9/V1DB9gtedCmWxD9gwbtgdfx8hUr0nTZkg//9pbVP274KEsRQcjsnrF49e+tJy24BCYwIMlgcGAeDD1HO+VQGkkQDXVQnfQIhmNEU0DUNljUNxdVLswF5CRPwhEjPDp44yDIYMRDrOYd6O5Pg27YP+ulLEq9QIIIGfVopx4bt41kN95223du3rz5m0975YrmdIMD67hy5Vn267/4wIJXvfuMJ3b8xq/2DJrTwoq3YgEblbhWEmFspEM86XVLxBTw9MKBbBoo3r+MX2fgh5ASiCWuEdc9MtvBVDCG6CAai3kdfO/GH+Lb116M71z3U6xtbkJcjhFLC6mPIcI+PQm/k2CqPYlWMoV6TxVHHnU45i1avOHsv3rOTcuXH7i/BTUN9O476n3afb0VPR3wCJz1mvc0yoNL3rpqy8hvG87EngTr4gyWRB3SAzQMr2RpioCLr/MXLkBXbz9ixgO8DWDCEjqMzwflEkqVCrp6urF06VKUa9UcV0/v0ZFsHP1IMA+QLfjt4OI4NxywBo5FunDLDwAI1wq03zb7nGLMf3hsHGs2bJDfXn3toZfecPWylStXktpwQGw0rPK5b3+k623/8vTDfn3bxmd+49uf/njT3fG1uQeZh0g0CS8JBUTUoBRV+CXGOPtUApcIYQ2hmwfpgvfQMYzjpcN7miHMBMJ4PbyFZ2tPo9uwDaT9GSb7Wrhi+FpcsfEaNOntdww9+mwKzZjE3plgqKYBrg3wGbBYcFAv5s7vQRzHqTXBL+YumHebjrnXyD6uCO/cPj6DQv29CgER8csf+8Sb00r1o8Pt5DfNzHRMVAP5GJIZkoOlAGmaYM6CQTzsLx6B7qXz0eoNMVJOMRImaFUtorndeMjpp+CIE4+B/maGI4GAmyGZWA+SCw/57+kLhEbCidBT9DQBAsfzjKJGoxknGB4Zw8ZNGxEnMRYuWWRr/T2PHWqO/v0vf/ed47Cfb2rMzv2ftyx+7hse+ajLrv3+K7eN3/GhiezOD1fmtJ9Tm9OpezuKxE9AbEZj6ZAkKbpoWHu661wbGeN9EmQkc+dCWEsyV9jp3XszTfTGAcKvMjDE4xnOMcYANkUraiIdyBAeHKH3iC4MLutBz9wy+uaU0DcYon9emfe/grmLyxhYENGYZwjYfdLO1vRUB75z9a/GDuQFcuzuzezuDov+CgTk2GPj+YsP/dmEM59YNzbx86mw3IqDMjJhCIWkIZ6PHUnahB7HP/QheMQTTsehj3oIFj/8SCw77Ric9JePwKOf8Zc4/vSTUeqpoZ11SEQGxghpXmDEQDwJnSSTAfAs9RLAcZFVJYEheQlGJyaxecsWTExNoEbymjvYh1q9BFsz1fqc8tPXb7vlTV+4+Lxl7GK/288//xXV933q6Sf9303vf/61t1/0j/X+kU+kZuM/ZMHoM8O6OyyRTpjQi3eGBE8P3fkYNvDEMkWatXOc9H/1Gto+RnQrCEwVWRqA1oDYZ9AvM57AC++DWDi1xqzJxtBwWmYStG0bTTsFV2kjrHuGZiJ095bR01dCvdciqjv4qM3nos02QNqUidBVVx5z7KN+sWLFCt5dFNtuQsDspn6KbgoE7obAkc94xlSw6JAfNUvlFddu3PzNMRN02hLBhkoYWU4L3ieA7eCokw7HGU8+A088+4l4ytlPxkPPfBgOO3YZar0VxCQdcgmMBcR5aBxeckNhYBj+4YEEH8DbEBmJvpU6TDRauPX2O7BtaBiVagWLFy/AvDm9qJYDhozIHxyzazDsavqhZ3z1a5957v/84Nxu7JHtwR3Eey8f+tKr+8553/Kzf736kn9Zu+Xac0008gEpb3u+L2870VTH55lKK2hnU5DQopM4THvrQn5OiA0QlYQQxwhJ+gNzahgfdxgZiuHSMuuGEDH02wXWsZ6wnfVIjYcXl5N/FBrwCuum7E8gvO4Q8z422G8bHh3eqwQ+TKlDhvxLTW9uVnLxRHDzvJ6Dv3TOC1ZMoNh2KwJmt/ZWdFYgsAMBAfypT3ta8/RX/sPvuk8+5bW/vX3dO7e0GBiwEWxQyj24qGRJCh1ENkEf830kiTn1CubUSii7DKUsQ5nUEPEp1QVdZmHYwpPwc0/SWyTOIFbxgolmG6vXb8A1N96EnjmDOOTQQzF/3jyUAoMyFwuNS9BpjyMFwwpmElEt7Rmb3PzyT3/moyd7z4536L6vJfR+zavecfpxz3/D4R+/4jf/+5tGtvr8vkH3/0r19hmZGVvsg6kqbEta2SSNYQcuiBH7JoJSAGsqJPUIYShw/HLKUq5P0wBnvkWvPkRvT4ibbhxH0g6JfQVGLHzHI3ARUubbAZAGKcCvA4ME7eYURDxCa2BodENviH8JYgTWCgzre8mQcYyOS5FwITfuWIxsy7ZMNcxH1xxZLWLz2P2b2f1dFj0WCNyFgPCtP2n5X409+93/+vHbt2577s2bt/98e+KGJh1ci/FzEwaI4w6yNEZAMgDj6HDICcWQJCwCSCZIOimjBnxcyRQOXHRleYsLrDHJZGxyEqtuX401a9agt17Hox9+GuZ396HkAat/A539ZYw9k4EgUUCi8xyiA8vwwpyB2pIoyl774U+8ehkNidyl+d6XW+FXmJU3rohWnPv87jd/9KmHv/b9j370i//+1HfcPvq/VyZ2+Mq+xdkb5i61R5nqRO9kuiVouzF4knrqO4Al+dKQep9y3oAhlBkNn84yjR2xFd4DlkNQLhMj10Hq2li4eA4OPayKyy7bgLHRBFkckbjrAO+NZ11hCqYeXhOEbCvGcxE3haFBFt4fXXxPGaqLOV7K8WmTIbyPBiWUfTcN+sBkf23J5w6af8RPLjz7wgzFttsR4O3e7X0WHT64COyzvV/aqX97czN+6U1bhv/jxuHRrVtIvqP06lr0ttuUjrWIhSSDEFlm4SSEY5BHxYYRvUCPJgl/vB1jaGKKoZkRbNy4AeNjoxjo68HRRxyGxXPnIqSxqDmHUuLACAHUqzS2lHug4zQO450WrBh6pbwOF4r3D/3xL3/y0JU3rQyxl23er7Q/+N3/dJ/3lb9b2P7wVSf88ls/+Zv12697+4ahG84fmVrzHdMz9IHqgsaJtnci6tgRafkxdAzDJEEG0Ev3RiDE1fOTxRMTK0KSdrBMDMnZI4WxBsgCmk+mHkjp2ZvQAfzSSvn1M7igD0uW1rBu7Si2bckQuwpDLiGJ3BJDA8NFdgHvFxk8YzPPsI417AscSjycsJCnzjh4jpXlI0UwnRLKcV8rHa5c7Cb7vnzeiosm2KTYHwQECP+D0GvRZYHAH0CAIQb3lLd9aM32WuW737zy1+v+96pf+B+vuRbXjq3H+ngUI4ydT9ENnyRJNeiBTtAIDLcbGGE4YGhiApuGh7BhaBs2j41gtDWJgN7j4Jx+HLxoEeYN9KMSkKy8A7kNGdsaZpTXQJ4BvUtPIuqkKRLWAQnH08vUkEOlFi5IstaZF/7zBT1/QO09XvSDVeeWvn/Jv8//9Bdfd8Ib3veZx/3vNz7xymuu//lHhlqr/nUy2fhBH478Q7W/s7w+0O7x5WHEZhs6fpQE3CKRcv5kcbFUW8Bpe2buvguLpoWZ/NJMqnTARmoAFBtkEJMBEmPR4j7MGSxjaHgMd64bQ3PKIjQ10EHnIBlEoK1gJAJAcSUIU6EiIo56JBDeiBxzDudSi5J0u8lh/Ko9hnMv+OdLipANHrzNPHhdFz0XCPw+Au9973vlyk2rw1ta26Prmhtx0erL8PXrL8G3r/sZvnn1z/CtK3+G73BCdlcAABAASURBVFz+M/zqtmuxengTNoxsx9aJEUylHXiGHirdFfTO6cHc+YOYN3cAPV0VBnHI5HEMpAkHzOCNh3Cx0TH1JHww3m9JQwGf9pjefkdDCJKB7igcSSwsI7Jh9tCR8TuW0vMVdrLHdk9V9ffb//0Lbzn6Q+e/4vFv+chfPf8bF/z3333np+e/+6rbLvnXdrbx36LuqbcE9eZzfWnsL6JaY4EpTwUSTUKiBoXkHjShvwcv1FyEB2rPeTAcw853nLPoT+zaZlcBRDwPxEhS2MAhdVNYsKhOwtcF2jbuWDWJ4W0NGJRgJaRYGKaO3rySuOMXmXcB9TLsx/C6R2gs75GHOAvrqmiNmxtrlQWfePTxj71MhNYAxbbbEdjRodmRFkmBwB5B4KlPPaW8YXTdcXHVL2jVUmn2eawzY7hsYjV+vPEa/PCOy3Dxzb/DDdvXwnVFmLNwLhYsmI/5g3OwoL8f87q7MadcQVdgkXSacCTyyAoinpNWOIcMOcGbaQ9TjADMZ/Ti6Vei0Z7ikmGKlASWcgGx4xpop+Nw0j4685NHXHjh2azNbh6kfcUlK4KPfeEf5n7oUy8+812feNbfv+6fHnXuby7/6meuvO0Hn7pjw2/PG27e8ok02PZPqE68POye+ougu3GkVMfn+PJEiJKGZBrIghZU70anhTbDXw4kTxo1kWmlleSdY6lakZnC6Ut/5qgdTE8/byaOYZwWYFqoVAVi2+jptzj88F709gB33N7AqpvH0WoY2tgKAtuFMGAa8MsqYGCIxjRLM/bBPn0IMJQWmRKqtg/NEbupt7bsvBc9+ZmXnHPOeVxE+DOqFZcfEALmAbUuGhcI3AcEXvGKU8IPfOzNi7cNrV5eqbk5bT+JyfYYfNWjU3dwfRbh/Dp8XwlhVwldvV2oVMoIRRBmDsZlkCyFJB1kDOnUamUEjO07nnsu5iqniwgc66ZZlnu0ql6SJHBW0BaHbZMa4ohJ7LyOBEEJKFcNenqjaurab/zWz9c+8vF/e3xN291fOeuss+xZbzytctYbj+1/4TtPWHTO+5af8sp3n/GmF73lpC+v+v7XfnL9Td/+0e1bf/X5TeNXv6djN7wq6h57XtQ1+RdSGT5CyiNzgnqrkgZjYcuPmpYbRTubQJxNIvYtNOMGHEMqAReVI4auQv2VJGNAXkemBypteK4iIjz7czu/hmgo8lp+pr7251kkiEoBOnGLfbdguLDr0SbpGyxeNICTjp+Lnh6LO26bwpo7hjE8NIVOm/fRGej41gYIbARrQgSmCuMrkLjux7diY9nMPfepTzpr5emnv4mWhEMV+4OKgHlQey86P6AR0P+e7twfvK70stc/fN7TnjvvEUmp9crMTvy7+NFnWBkPQ9dGX6UER9K2iGHoYXsfI4vbINUgdB4lhgIqJkBkLD//haQBBKFBqRQibre5aOtIQAGE1703dOMtQwQhIgkRCMvFwjGMg2oJ6yaGsGrTGtiSgdCjJw8B/CLI8yGNSJSelLjWV/u65L1PfekRJ7z4DWf2arz8Cn9FeMkllwTer7Te+xkJbrxxZaTXn/+6h3ef9XdHLnv8S7of/vRX1v6y6+jLntfXvf0f67XWhc6P/W48W/1/rrrlfaX+4bNqc8bPKPWNHY/q0MGmNtLlSyNBx29HLMNw0RR82IQLOtCQkjcJvKVBsiRjrllYaxFFJQCWHjSQpQKfhfApv2WchcBAN+qoSS675vOC3zt4lqgw0T3H0MAQNxFByjWNKCKGPqUxSWAMdZE270GCIEoxd14Xjj6mF319ZYyPJdi+bRxD20cxNtpAu0mTxFi8cdQxi3yY9bWzyerNke//93ldiz7/l6e+clyHLOTBR2D6yXjwxylGOIAQuMRfEqz8xbmDb/roVSdf/etfvzyrTXy0e2H5S77SPLc+6B5X6c2qqZuAJZE5knqJFBX6DAEcDL1VgxRksZzoLb1z/aNZht6m2eF5enquWZbBWAtjTN7KiwFITIzQAImnkJC4g25+Rq93RDr530O/c3QrbCgAx7PsT5yHI5kJibRUERNW3YJ6n/27rl75TFLa8r4vf/bTrzv3XS/9m69c8g9PeMW7P7b8Fe9+2PJXvPOUx738Xac8+2Nf+uCrv/q5z7zd1sc/UOvFJwfn9vxPrbfydWdbX0Rl6q22PrW81NNcHNQb/S4YrsVmKKCnbrJgAplMITNNMGTEtANPw+P4xZGBP77DY4JMEl5PAKTw1Ncr2TKl8jpVloPTE4Q2QBgEMJyrFiq57ypa9seFWGFG7qrlibd3wnEsh7NMDUVYwTONqQ/XB9DiuCnCkmBgoIaDlvZgYE4VXV0V3luDNPbIOgHSTqWTNeq3p436ZxF3vbFSnXPeB9/5na3srNj3EAJmD41TDHMAIOD9FeFXf3Luof/5rvc95Uv/+6kVG0ZuOi+NJt6bVSdfUF3kDzF9HWmHU0hMBzbyJAuHQCw/6UFxcBkJBBlsYMAT8luG0APWexiSu5B8chhJ6AbCrLAPgTMGGcvok8Ps/OF17i2fYNLEuGHLGly65gaY3jJpLZ3uX40I+9G+jFAfSdDx4wi741J9Lh4WdrdfY2pT/xhUJz7EEMu/ptHac9PwznOz8pZ/y8JtH/XR8AqUx98e1Nt/F3a1n1zpzw6Lel2Xj1qSmClJbUNS00AKlSY89cjoDWfgPOkZO2qiAmNJ6Aa0OSyh0joz4yHimMtYRn01TzEUzhjT4nmdPZD8vde6POUuIhC5S1j0h3dh+1zYVlOONF1RmOwQb3KMwRTeQogvwQNsDC5gQyx14wyd/otXhpaCyKFej9BVq6C72oeSDEzZZM6PIjPnnHI6+L7/+tgN//cfK342hWLbowiYPTpaMdh+icDKlSvtf319xSFv/Kf3Pv/rP/jUJ+Js1X/2zU9eWh3oPNxXRvuTaMK0zCTa0kIbCVIrpAaBEnPmBZ70QboCGJJJSXAJycxpHSUwkIRy1DyPrCtMduxCjxMkHqfthYQkJCISktHrNBZJCEyReK7fugbf/d1PMGE7iIOMPaYQEqPWM6wPagCew/AajVCMcSR2FKiMW6mOdbny0AJTGz0c5dGjURk52pdGj0Rl7CD9h0lBfTIy5QlkdgyxGYOzTSCM4UyMaY/cwYnnOUWAXFfq7IVzoZ46BS8OUFE9oBsr5noZnqgIDM8JDdgV86BomWdKASC4P5ti+qfa6di7io5CoRImVyaDGhjPu6kGyDLEFAQp0riJwAQ+i4PtnanyVw9d8JD3PPbIN//ovA/9cvufGq249uAhoHfxweu96Hm/RcB7LytWrog++eU3HnvdlpVv+Pll3/rkWOfWTwwsiJ8yON8PmmioDDsiJmjS80uQZh0u6DkK6d1OkzJIXkr0IE0ZCSAmQAYgFQ9PovcWyDzz5BbHJ5UhaajnnhoDJwYikhOf0tW0sC7rO0pM0t6eNXDN5lX40XW/wdZ0FNJlkUlMOnXwwoFmdp54uPzM0xBlDPM404KzLXjq76UBiVKgRO1ChlG4KOloNFKWJ76Bjpukzi0ISS4oeRgaF2dYj31SxWk9mZFc52m9gRkFHJT+c5EEEI5DQwDG4UF8oCDonwHOy4hRnhpgl1SmrQXL7uOu/edNJD/+/kF1U2Rnrhh41ZsG1ROzlIvjmUtg+HVirCfp82pmEZou3xjBps5E+Onjlj3sn97xii9effbZZxO8mX6KdE8joE/Mnh6zGG8fRmDlyrPs6z/x1/Ne/d7HLh9f/5sP//r6735+/fhl7yzNG3qC7dve00rulCTdzsjLBL3NDpk6hiQZSghhnWXeM2eYNzAkPzAkY0geEcnMtx35ThAEIZqtFo0DSc/kRUiZqiQk+UQMz1kAAxGhKKAOQmKFOKTWYYKEfsO2Nfj6736EVZMbYfpK6CSTEOPhjOSE5TBNXF6b86BGBcbBWgGHIdV61mBeQi4ZRFS1wnYVwJQhNoINSjD6a51RADHsy3vo4qWKCGAsoPrkwpbYZZvRQKizIAOoL3YSPQAlYWICaqHi8tlpbcsWhiIkVg5AQ+DFADog7seWj8P2mkJ2dOCZzohjnvpxROTiiQXHz0qwRjHwnBm/XrIEWWyQtXqRNQc3jGy0n+gePOaTb33F+XeKiHbGfop9thDgHZ6toe/fuEWr2UPg9R94+ryVv7zyGZNjN31gMlt3ftOsfUXQM3YKwzN9Tb/ddGQCPsoYxuDLH3jSgocVi4BEKeQK5THHhVLjJKcUQ3JUEuTXAVJHGiEzOjH0kB2Gx0YxOTUJI4AhgZKfYUkXgReEziDIDAzbCK8Jwy76IOd0wkPGiqP05q/bsgqTdYdW1WEkHqEBcVDv07NTn48tYHcAPH+oII8igIqnjp7eqWQBPAVKuqzM4UiwbOcdPI2UimOsH7xghDpxvkLyFTAPdgYP7Z8H7sISQ7HMqwTM6/mM6HVeInLgPO4uLBftSftjnrtnHUfRVGfAovuxG7ZRYefMTe8cI79hxGQmVZ1y0WsCyfEj4fMeON4L8VWEZgBxo772jpuHPnTYwSd85tNv/uY2KUh+GtJZPuodnmUViuH3ZgSuuOKK8D+//pbFf/Wqw166feTa8+oD2b+6cMsLwu7hQ9v+zpoPx0RDHBlDFXTY4axFi8SXmRDe2GkhQQoCIBMo0QvJQYlRRGfu4ZiJWScleUzoP4KKBFFvGbqQmsHnfGfZNqREjN9oGjiBcBzvtUZGwnQgfwMGaHOB8KZtq7Eh3o76QV3oXdSDhIuymUthLfXI9TLUTQCODW6eQuecxsBC++EVWOps+S1iEUHALVc8Y4ZfGuJhDIXt82skeqrKtoZ1LaBggHleFBGITAszYI5iKQaGBsRwnGmxgEy3AUNPueRE61hODTkmhAbmHuJ4DvA67s8mbLSr6Ol0X5L3qXmKjrFDhPP2vJbp6jGxCaUbEnen7bHyNaPbOm977Ts/+bni79YQx71oN3uRLoUqexECK/wKc8H33zz/0995zXN+8IsvfaZrbvzR2rz02UHX1EG+NFkiuUsmKWCEWnuSIuhxexKXQ8Qy0ijLSUrIlLsgIqzKx80ZGNa2JDS6yhASNZke8BEyhng8OhhYUkPak2FzNoKGJZGzrWRg32zPvLPCSLqSDyAAnLr2JPEsjuFLETalTVy25UakvS34YAi99RgL5tQx1nBsV4LykwhbevZHknXUyVNSTqdeLcP7GMYk8LqguuM3ZGhVqKvjeH5aSOz6JcLh812E/TGnZZpVIReyjaFgh7At20Ev7BAnHg6gCMUAuU7YUV9TYX5XMcRPdop48DoewLZjdMF0nzS4hlgYZ2G81TvF2+SJh4ATp44c0FBncXCORWkFAYH2U12/7AoXvPtJxz/tW2cfe3aMvWIrlJhBwMxkirRAYAaBFStWmO4vbDn1+z++8MNT6YbP9C+UJ9bmxANJOGpimYS3CRxfdJAaQGKyFDP9/sPy5bfMCwlcSGY+l+meExIA3OaeAAAQAElEQVS5KJGIgZBtNSRjA8uLkpNG3O5gwYJeJLaJpBxjU3Mbpkj8TlnTMIRCZsnUMyexu1DgLc0JiTPzHNQIhF8E7UBw1dqbMWKnkJZbMHYSoWmiWrLwQYB2SovBNlSLYzp45kUsHIsD48EuSLYJhCbBq+QWxlFHTorH3bc/kP6EaqgweaC7zk/uOb/pe+KdECMgsEGeCnHyvG9xnBG3ANVoAFm7Mr51Q+frPdXF//Dcv3jPD4s/Z/BAb8iD0948ON0Wve6LCFxxxfnhh89/xUFx+ZZX33DL5edV6/K3tS5TF9J7uzPBlz1GpkRLEp+Zn+QZgeTpPQ9KZjPiEIQMm8CQOCyEpJGmvEYj4eDQjhuod1tUuyKEJYM4a2GiOYFxSowUdC0BAUCigScxkZw8RZnZ0PMUVvBcFB1nbP6m9bdCygZOaGZEqLOHsM96dwntpEGOTwD26fgV4F1GfUjraYxKJYDwjSD3QzOeRklEOJwOjP14I0788nIqxMwRV0eUyPMQknzGe5TxFhBQRLZEpCNIWvXbNyRDabP3gpMf8sR//Nd3XHz18uXLtdZ+jNO+OzU+1vuu8oXmuw+BSy65oHzxlb8+Y93mm9+3estV77H15kOjemok7DC+3UDs2/D0pG1oYOg968hKf0ISEBIiNCWJ426itTwPKrwiBhk9Zy8CMO+dBRAgcw42cuidUwUpH5CE3aVokpTHmmPo8FxJWbs2wrY0NI4EnTIVa6E/jheTAFg/tgnNoAVdFHbqrWKa6FkJ1W79zZkOQEJTF17gYY0Bd6RUrFypQEhynlrwEutxLBh475nfX3fO0asYTlCFeeZgiA6zGXEREUQhQ1oJywhyiB7EE9GWsl34qTNPfcrH3/3yz65hlf0ZJEVknxazT2tfKL9bENC/2fKjK7/5qLWbr39zGg0/pzrYGfTRmKQygdhNwtsOvXFPEiQF0qP2HFVEeA6Kp4C8IDAQ3H3zPN0h4tGJ2xASCAtJrCTZqJSnKYm+f7CGgGQPxsYzdGBCoJFMYbg1ijT0jJQn2gxGBELiFZKxZ59Kwsrn3giaNAi3bVsD3w3E0kLKr498dDGg5ggjD0NjBY7HAmorsDQU3juWZyiVLUAjwCGQeWZZQ+tpbr8VJXnO03sDp0KL6Igls5y6AwP1sAQkaac0yVX4pIr2WHBr1qyd+8hT//KTL3/2Rzfst9jsRxMz+9FciqncDwS89/KVH3xx0Ybh256fmLEz02Ck5spjJMoxSJjAkBwRONKfR+aU/TxEJB9JINAd+eZ59NBLIpKnZGWm03kWIaUXbgM9V1IByZUx804KsYYhGzK7TaHkHEQWmaTIggybx7aigRj6r2nZO0BiMuCPIO/bkbQNYwwOgm2tMayf2oys5pBKB0IL4MFNhF55RmOVoMQQjncGQtoS4ZjMJVyFLelfgiyxHo2HGAPHuYoIzYkDhIL9dON8vSesMJygIbwEljmvczYuxy1NUqJV4YdWJR3bll4WT5Xec+LJp57/6mf98zZWLfZ9AAG9u/uAmvu+invrDM4558nRdbdc/ZQ4Hf8rW25XnG3ChW2khkKCdchy0iMfwnLhVEgIdIABLYBuZAlQlBhIi1riePAz10kk01mWkDiTRMnD05MOoJ68Sk1DKhzLGwfLRdYkpfceeIT1CJvGt2GMIRwXRXBsD7qaBhaeREwjBfGAsSGXTR02jm3DBM2CrziYMGN5roiyGEDSj2iwqpUSvA8gpgQjJUZwLGIuEpdYHjAspZVFhHW8zoqpg5ZNC7P73e45IxXeZ+hcKQoqZ+95HpqITn0NSOrJhjVTPwzi+iv7jun9xtuf/+VRNiz2fQSBguj3kRv1YKnZc1B9YbkevbjWG3VnEsPTq3YkRbECKOFBIGIhUHIVgKlRoWe9k/xykidZiFIDq3BnUx5Zg8VkyzyfHwSkD63nuODK8YxHrasKWE9qmTYCxrKmIPfox10Td04OMXzDgiCk0QEYmodRHTiIcw6OBR3qvWFiK9qmlXvz3qfw/IKY9lY9hLoJ51XmIq3ms5T9CY0HDQcgqFRLUEPjadiyLIHlV4anRTOsBmqM/WTzCsguc3HEz9CoWhXDryC0CHwM6yykU4FJ+lLX7N00tTX6yrMe9+K3XPgfa6/5zCuvTHbposjuAwgURL8P3KQHU8XJxvZHBqXs+DibRJJ2SJqGBGkghsROAgSYJ6kKP94lTwXIyz2mN8dkOu9Zlyf32GfqC0M/GSAkdIoEINEnoJGBYTgHpHnkm9Yn15BwE0mRlYE7R7cgYZ3EA5YNJR9HqOd0q5iGZqg1jpGEawo0VokjYbEtayC3R9CNjdlnmHvtQJJ56G/9tBmW8GJRqoT8AqBuJoUT7NimM9rPjoJ9PhGZntPMRIIg4AJ5xq+aDjzxCWjgSwG/drIqSn5wqjVa+a20+9/z0qe+7Y0vf94nbp5pV6QPJgK7v2+z+7ssetxXEFi5ckV928TGl9d6JUx9h4ulMaCeHEMbnh6v0NsVMuV0asjRMi1Q0vSke5Xp2WpOBSzFzk2Yo7AfUIwYGKNFHp2kBTUsXb0V2ADw9DQ9L3m2Fw84pIgZZzc1g01jmzEeT7EkYzn7I1kJydmwT+FiasKQzNbmMMbdFKAeu8mgfXjW83TJvTZRnemh29DCcg0g0f+Vil8Tzqfo6a/C09t3DABp6sXx3LMPgVCnfZ3oPbHlNHbuIjqr6dM0c7wnBqUwQEAj6hMD1+LCTKu+OZ6sfq0eHbzi4CMf8j9PfOLLRqZbFMd9EQGzLypd6Lx7EPjhFT99RqmenRpWEoQRkHQyxC0H60skObuT5IREocS5U+B5zVEJFc9UKHyUPIW5u/Yd5Ts88ICeomdePfiYcfhKzaLKOHyaddiE/XAn47N3B0ePPDUxfNVj0jewYWgzfABe8xyb/VInkME9ibyBGJub2zEpTSB07AvIucwAmfXwhgK2ZaGOXe8pwTHUMzbJLwCXoNZbZh2OJQm7TLUmhY3BcXYKi/bRXUTncZfyGq5R8tcUsDBCY4saTNoFEw96PzXnGtfq/XB3ecGHTlpw2C9XvOTz7btaF7l9EQGzLypd6PzAEbjgkhXlLUNrX1jrQ6WTjSEISYQkzskxkiW5Tj/fBUqqjoN5yq7pTF7LVfgYeQpUWDXfhR3yPC9nnoRireUV+s30puM0y0ke9L49QwZCQlVhI9bJOLKDYxhFyT7lwur6LeuQkbANid3D5eEGEWrI87F4kkQ/hBbDNik9dM+4s/bF6bAPDw3FaN5zDEjGcJFB70AFiUsRVR2EpG9oIHR9Qj16WjnqIJRd9efpvrX/QW2V4GcuGGNgTYROyyBr96Ax3DU+uqn0mQWDp77m1IVn/Ne57/rJ6le+8jPJTP0i3XcR4JO87ypfaH7/Ebj6N9ed1j1QOSJxE5JwwdOTbOvVMjoNj3ajA0k9+c5xAArJ0cDBMHgyLRnzLOdVMAdlURI5cpG89G6H/LpSuEPCmPjISBv1eoCBwT5WS9k804vM6+61R4g+mfTGU0OeiTJsGdmCyeZkXu6VyEUgNBxK4iPtCQy1xpCEKVIuzAoJzNPAqJaZqDHQfsEZel5PITZBz0AZiw6qYM68HtCNhedXATg/tQV3KSNsSEV26M+TfXIX0XlwVvoVxBmICAnewtoS4o74cjjYmBov/yiUZX/9vGe9+R8+cM7Xfvfa1/7HlIh4FNt+gYDZL2ZRTOI+IXD+d1dUm8n2J9X7ZZ4uXBqrROBRq1UQlUKMjSYkAMDkrOfYt77vIaMqFJbqmcs5QMgeltcNhXnSJTPTu1Zi+7zUOHiGYapdBocdPQeHHNmL+Yt7uRg7hWYyhTAU1kxhlIjYLuWZo3jx8AzhZCbBeDaBzVPb6LWncCII6Il66jLpE2xujWJMF5MDvZbAwoE2AnTSETjqRqJO88Swv+k+IR30DVYRVTxgHY1ABs8xwbrQFLp5HlSY7KldHEDDmgt0bAE4T8zoREzya1qH1wUgbpKLhtgMsZnx2nUqMwKWw1vWq8Jm3d6kA7FpD271E/0/3bo2fcec6LAXfuGDP7/o7OWv5UIHim0/Q8DsZ/MppnMvEFiz5vojO37bKRI2S6QVOC7AGmvo7cboH6xj+/aU8fooJ3GBkOCVcMqsR0EAJzsGIXHAhzvqOdJRxguewp0MI8yyNcDYtzNtODsFU24hqidwpoFM2ogiki/j5AJqokTP/r1EPLMclwN5B6chmXKCdVObMGljIIhIWCEcFxC3tcdx87Y16NDrdyT6oER10pgk7xGR3aOUfXAOjp8Iznh4w/5oHDz7SdGgHu183uB1z0UA4XyEXwNKmoCDFwcnnAgezI39cxyowBHHlJJRPDXXcQ0POg8mvK5YGey47gXC+2C0Jr90rPAqU22p4vScPYHzsqgjyPo6yWTPBjQGLk4m5rxvXnjqq7533tpz/2PFD7Zo74XsnwiY/XNaxaz+GAIrLlkRbNm+7sggSg9xvmkyxrRFdpAD80q8vX0lbN46CZcZ0geJmASsXqKIgAXQjfyiCYVlPE7vfjr5vaOWO3h6oY4euopnbF5yAiX5sgsOxesgaQHGCSwHMCRcDs1yD8tQz7bGdox2JpCSEDNKk57+2tGN2DS5DYbXEyR5XR0NVFSAnUdwM7yQDwlmcnEsnRHW5piYEV4BZurlJw/iYcfYOgLnDJIyfMTRiT2JXQ2lp7H0ksJzAp6z8vxugdbV/I7m3giSLEZUphH0Wa6+ZCFsql58v8+avcPo9F1cxrwP9IaL3/HkE5702X9dceHtOmwh+zcCZv+eXjG7eyJwUKvTF1mcJEj7PVIICdOQIADPH57bDHMGuzE2liBLLRy9XCV5/T9B84VTetiAMgt2bA5gH9qeGdyfzdGbzvhF4aiHMV59eoQeCLzhSCQ7lqdBhu2TQxhuj8DRe094Pm4buHn7KqSVDFmQAmybZimMpd40Si6XaY2E/fEy6VEgItOFuxx1jruczkJWdVIx4AQBkr0Hz1Vx3ifQSELzxASKEO+Lzo8VodcyGgSn1zn3drsDT8tZtj2IXB/Gt5rGxJbwx3Usef+iOSe/e+GiY7/4sXd878azz17BzyMU2wGAgNkjcywG2SsQIJnJbTddd1CMxiMy36yDHrEoSVOEJOHo0TsXo7unhIBEOjoCWKnASEgjQE6gRykinIuKPjpM2RYkGbAGL/zZ3dNFV9GKIgIRgRfAaWpIbTQkhmJpPwInEMdxaAQSGqAGwz2bGwzfYBKNsIUbtt2MOzubEfaHXEqNSfBguMeDCoNNkQnylCVqA6B9cgiwWIff+0SBoHaOWHD61I/YgIYOIUAPP5ec5G2OmSf5O95DJx3Ok4YZDiIBquU5qEUL0RytJlvX4OpD5p7++mc/+ZxXD7770eeueM1nr1vxys80RW84Ryj2AwMBvkUHxkSLWQIXXviv5SRpnpLEE4eYIOG9pxdMop7+fWpPkiCfAtIDfQAAEABJREFUMPwhpoX+gTKGt7PMl2G58JkkJHpk03WcsKLdAalj6ikPZGd/UNE+HIwSFjzHMCAhAerRczG3E3WwfnI9NmfDaHRluHT1lUi6EsRhG56EBxqqQAyy/O/psBfmnYh2Cj2q5Cd7+4EGFSRxqNb03EHvPif5PM9Z8J4RHF520FAOwLm6AKHpQ9yq+3ii0hjZLJdt3+DefsTih/7N85a/6wvPe+w5d6yQFXqzUGwHHgLmwJvygTvjm0YvrzU6EyeWqjLX0mMX8RCRHBBPb1JDOIZPRLMzRaLvQpa1MTnRgSeRaOjGcxETrC5Qkg8wvXnQ7aYwxf3cOLbkQvoiiTmK9uSpm1ChhHHnWL1Whmi2JEO4aXwtrt52KzZ0tsD2AIlv0ZPvwPJLwOi/9ISBtlWNVLQv9pwn4u8qyQv2mgOBVXDh4Un006K6Euuc4Hljcl0dj9MiJHdxFUjWjcjPTZLJrq3xeNfPN9ze+mg63v///t8bP3beP7/9f2899dRTEzbaV/ZCzwcBgZmn50Houuhyb0OgZGoHtzpjx4mJoyxLGH8HcoIlMTJHLhQSJomGMeGoBJSiEBqrd4z3GsNr9LShQk+ZbIR8EyWjGclL7vNBu7DkLqPdkO84HFI+mbk3rmPxQsYvjTTKMIopXLHhBlxyy28hffTeTQe6WGl8xri+QBdyDefjAXj2pcIc81rCHMt4aQ/uf2BAnfBODfT6XSIiEGLtOB8h1ib37BMYS/Ex71eGgIbW+ioiMwfoDHY64/2bkvH+iztjlXelrZ7XPOrg17z/m5++4oazjz07FrnbYDtHLTIHFgJ8nQ6sCR+os/XeS6s5fJwN3bF5bJ5xb+884EgsusBHRmSVnOiDQAiTQ7lcQqsZwzHYrdeExZ5eMy9y5wmPAPvIZeY8L7xPB8sulOiVkjxJ2olBpmTHAsdwEUj0TnTBlUuOXYKxsImJcgvSZRA7pjRMgfZBCcSCk8jH52mesiBPOVWm919PNt4Nu2o1IzPdqU7Toji7zCMM9IspI7IJvGsD/KpRy2xdCCRVZM161hiqbYzH+75VDZe93fp5bzqu67gvfPMTV928YsUKN9NzkRYIKAJGD4Xs/wisXn1l950b155hy65PyKqeFOKNkok+Akoyu2LgYciXtbpBp9NBlgYkG9bxrKPCBOA5+wAcQHLm4X7vwj4M+xL24NmXmxESPcQBTD3TjGQfBw4xQzhpLUPKcA6tEC97+rgC6y1EBN4IvHhA+9xpmHjK3VH0CpM9v3MOVPaPjqsk76kcbRzSOIHOLTCeaAhKtg6TdQGdAZdNzrkzGRv82kGDD3/7ox722HMWuzO+/Pn3/2jVihUXxn+08+LCAY2AOaBnfwBN/tYtV85pxcNnBgHdc0OSzBwCWwb8H3oEDAkzQ7VG0uT1NCYF6299kHIA5kmgIDlDiQu6scxTNHs/hNzGVnpkHxwPJGxwHI2na+RhWoQOreeoKTISfOI7cC6FboZ6iVioCo5daJnmBR4qRgsoek3Lmd0Ld6Guqik1dgblqAyLEnxcgnW9/AgbTEY3hVvHNkdfmlM79tVP/Mvnv/GD53zhf/R/eaIHPw0Eiq1A4A8joE/WH75SlO43CHjv5YcXf+MgE3YO9radk6WxAZI44xx3PALimd9llxRhyTN8Y+nVk0e4IOgdyTSvxsNOkmebB8ie6n0740jL7IukbUj0hn2ql+9J5krvXmmQnxkBJaLKEetrbQ8LKMkDnJdAZ5TxOrQ36qh9qMHg5b1qlx068t5ABZyfiJJ9AOPKyDoVuLjb+9ZAZ2pbddXG25IvmXjRy57+xNe+/WNv/fpFL3zCm7eJWkAUW4HAn0cgf9z+fLUDtMZ+Mu3bb78o2jK27mmlmq5XMubuU1irpO13maFjXoUJKdMjheECoIZvpqYa5E0LkZAy88ho25n62kb0cL/EkZBTErcStCjJ06MN6H4b7yHURflMzPS41gMBv0ZMmsDwKsTASV4Lqg2/V+CoCu1ErovAsx6gfWlupjy/ONuHncZViC/4heIZJhNE4Rzfmqg22hP1K7dvdJ/qTJRf/4y/fMVbXvupj//wRU9700YRAjbbuhfj71MImH1K20LZ+4XABd/7bL9D468lzJC5BNYYevMxlOwBxz7JnjzO7JKzIcvIJ+VygGYzpdcprB9ASKwgeWI3bjpcTs4QCIfNvXmqZZgXjqPChDoAwgVku0NUDW3r2U7b7yR5Brk9wFIKM9qn9qGkjz285frp4DruzAnDU17FBYQyohEqQ714hmlS366NDd/pfmdd/zvGRrNXDCw49L1/85n3/99Lz37H9uWynJ9W2lEhBQL3DYGC6O8bXvtk7VvvuO6xPfPN3LAckugNCdOCXEhJAJI5dFNPmmEQw7whRXrHeggRME5iQ09OVY4RtqFnDwM4D0cyhuahpy43Gcze5104lqVoiMVx/cCbBBrKcaLUbAGSonAsvZ6HeSzL+UVCNSFcbBU4Zj3U0VWt1RgISdWznaN+zLKGqsV6/ErQ3H2WaQXu0Ux4/sfFq0ElSH4abCRZRhz1SyqCSxl7lx74uAvSGehk4wMb0uE5F5U6C18dd0rP6Z236PyLPr3u6s+v+NnY2XJ2xoGKfe9GYK/Wjm/sXq1fodxuQCALJ5/kgrY4xt09CV2U0NVdziPaDoCSlT4KTD0FgPGGpQHC0CCMBGkagywF8ipTj3xjHVBEBCKSF92fg4A/2k/emAZDVDyHE45lpiW/xixT1ViF2R276uNJ+tgp2GW7e91dLtznrL9PLTISuw0skiQhfhnqlR7G3bnAmnS5rNXd6ozVb5/cGl2UjPd9cn79uNc89LjnvfBzH7ziq9/55K2bzjvnos59GqyoXCDwJxDgW/QnrhaX9nkE3v7JFw6UK9Eh9HbFOfUoVXw+L5eztmb1XOlQUz2fFu8zkrxFuSxI0jYLHTzb+Ht4xXedk5hZa7/caYjUqN19bp6nf1ys5evlPEIToByWEDdpuzq18WSs9lNpzf3H+d0n/N0jH/bsV59x9sve/pG3ff27b3zJijEUW4HAg4AAn8QHodeiy70GgaGN60+r18oLrYaD1YOnt+y5GOvJOZ6kTWf6j+iqNTLG5SUnescQBPK2bro+OV2d+LyPvIQFeXogHn6f7BU9T8wsQbIMH6mdlE55Mh4Lvzanfti7H3X60/7j4//w9Yv/4fkfX/fKU1+ZzKBWpAUCDwYC5sHotOhz70Dg3HNfV2rHww9lOLsfJHlPD52ePZSwRTwYQkYeDGGembvtnlFtzzaQDFEZMBoqpydP3oIaB6GhgLZTAZCX4wDdFIN7inI/BFnmCFOACF2IJ+1vBuoHf3bgkQ+/4pVPW9FEsRUI7CEECqLfQ0DPxjCb46Fl9a7oFGOzcpbFpOYYksfmST70zkXkT6jlIcaxTQr91/ilkmXYJgO5C5KTGrPyp9pjP9t0riq7TCvHwe1SsEuW1zwNozUh1zsqmBzHnb3dyz5/5vOWX7ti+Yp0l5pFtkDgQUegIPoHHeJZGGDHkBs23XxIO5s82pm2dQzXICd3T8ImgZOEnPsTfEOiEtb3bCfMB1xU9Gzj+VWg6Y4h2JefyR6A6V1zF5F7zN/TIBp69AbtZpBOjduLHn3EY7559rHFf/ZxD6CK0z2AQEH0ewDk2Rji3B+8rlSpmiUSxl2ZawsYegFjNY6kDSvQtUXoYiHLPEnKGy0jWbFMz8lSAP15lYAuvYhA+DUgwpTCi/lu2F4z0+TvNbv/i3CeNIK7TlTnLyKENIDLFKOAcAeAC32nZVcfdegjvl78j04otllCoCD6WQL+wR52y21DvUHFnOSlU9Nfq4SSthLUzoGFuZnbr3kVFu3cSWY788zcg9hYwl3bqDBb7PBO6MF7WC6KaD5uOX5EldrlsPfiJ5/02p8WEBUIzBYCM2/6Hxi/KNqXEZhsbhtox1NHmzAr4fdI+p7krOczsmPWdzMKO8rumXi2Ubln+QF3zq8h4qBevXOeH0MBMkbFXBIgbtqRMKx+b/ny4l+1HnCPxV404YLo96KbsbtUWbnyLNtdr57gpL0Eklkwtv77fZOkf7+QJZ7yB3YSGe4pf6DagViUw0tsRCwEhJuefRI7BFL3Ju1aM7m1tQrFViAwiwgURD+L4D9YQ4+O9pl2Z+IkMelcmAx5XJ4UBK+3WwlehaPvPGd+113crmc78trmnrLj0oGe5LaR2BBPIdnHnQxJ7GljK1nF9v0umrNoeH+HqJjf3o2Avvl7t4aFdvcdga6unuHRrYfCZlUPD5CDcLeNBSSluxX90RPWzTvYNf1DlXWcP2Qg/lDd/atMRCAiOyYlmPnPWoyvTDUm00u/tOKiyR0Xi6RAYFYQKIh+VmB/cAfNvDvR+dYxNvTiDAkY7q4Bc4JXUlKZKZ6pM1NPr6nodb2m6b2RmTb3pu6+VsdOK5x/7ezAaQeWwjJG6WE0fJMaZB0Pw/CN9WZDa7yziQ3vC4isXuwFArsXgYLody+es97bqlU/KN2x5oaTbeSWwqZw+ofM1KvPZYd6JKQdOSbKQTPCU931uormc5m5PpPmhfc4kOTv1uYel+/N6V5bR+emr4qKo5bEIZ+rlgPiM5DemQrStoOPDSwXZbO4vc6a6kYUW4HALCOgT+4sq1AMvzsR2DS6Ze7mLetOK1dM2UH/NWy2O7s/gPuaJnXkBpNE/3tICDLn0GkTc0LO2kjT9lCl2jP6e1WLggKBPYxAQfR7GPAHe7g7t6yZH1b8qV5iuPw/GQHjxyi2B4wAPXlRglcKZ2d5nil3T+9eJUszxPqfekNgbYQkydqHD8yLUWwFArOMwH5I9LOM6CwO7723v7v0VwdFFT8/dQ2YwCHLUninBDWLiu1XQyvR7/raTJ/n/0AqzujFZxAxEASM3MStY45ZSguxXwFQTGYfRMDsgzoXKv8RBH5704U9wxNbnihhEniTQCSjZ0ki4v5HmhTF9xYBLrhOV90VzGkDKmLhMtCbJ6dzgVa9exK/i5MsOeSQBdOVphsXxwKBWUGgIPpZgf3BGfQnP/7JQFTBIxAkyH9/3juISC4PzogHSq/K1TuEYRpAcNfGPMndOYM08bAmzEUkct5Z3ohT7qpa5PY6BA4UhQqi30/utIZtrr/5yuODsl+Q+g4y/U0QY3NPM18/3E/mOVvTEMbkvfeEUkjzkquh55rJvflOxhAZy2lYjQQIg1IspjR5yimnqIXQaoUUCMwaAgXRzxr0u3fgi26/KIj91OkIs7pj2AaGpEPvUyC7d6ADuDdyONFUPPna7KRvIcEbhm0yLn5j2rDCIrCltvHloZ/97GcHMGLF1PcWBPjE7i2qFHo8EASu++m3yiaKD/c2ibzG5oMgJx6D4hY/EFx3tmWMXkQgQmInyXOHGJ+fux1hG9CwegeWWRgbNcMg2HLmmWeyBMVWIDCrCJhZHb0YfLchcM1NVx5V7rYHe9sRCQUOAoQVa8EAABAASURBVNIQ+/eUYt99COgrI7t0Z+jNp8hSwJiAmE9fEthmFJa3AjuLmC32AoHZQUCf2tkZuRh1tyGwYsUKk8nECZWqLPEmhlgPx3iyEeEYBdEThAe4E08G4j0x5Z73pdiKCEM1Dp0211yF304kesDQxFpkmY+dDybyysWhQGCWETCzPH4x/E4E7n9mC34zp7ur+nAbxd2wCV3IDJ6MxEgCU3f/Oy5aTiPAhVhyOsBUcQU3ESG2Hmma5h69EQvvhP67wJDwkzhzsCYWXcVFsRUIzC4CBdHPLv67ZfThkc1LYLKHZWgbMQ76T/GVbMj1oHtJeaBkTwLLOwLAWHUuOIA2byBidkxYsfTMCxyJPUt8ngrruIzlhMoagyx1rhVnGSsWe4HArCMw8/TOuiKFAvcPAXqY4uLJOe14ZK4EHdIwucWE8N6yQ7IOF2bpZk7nwfOdwqI/t9ODFR/AuAiGREb6gkHCfMZUCW+6P8960/LnOtyHr0sIpzxuOW+dr+KRRcg6Bkb/b5cU4NIIkHQQWa7Sdkz7sDkHM6azD8+5UH2vReC+Kmbua4Oi/t6FwHvf+5LSvIXzTooqUnVIQS7KFfSk4h2ZPHlgh5leAXLcjsNdZeCmZyrM7oc7DRqJXSfmQUNKEXrzPhPyukdAI5DjQgc+4BuVpQkCG3ZOPvW0TNsUUiAw2wjwsZxtFYrxHwgCkxiuZ0n8KGNd2XtHT36abhlY2NHtXSSF3AzodZUdl/9E4lnfSwpn6K7CsabAawgjJz32m5dpub8v3wnsZ9/bPeNgOmPRlIsfjJExPJPlMfr8mgg9/gyWTG/p0Xc67U69Vt/3JlpovF8iUBD9Pn5be+b0HZ6hfagE+ifQfT6bnIxkmoABm5dNk/yO7H1IPPvxDP94uqyeXwmeoZw81T54DSqa36/FwzkHEeEsBfrjSfZp6qB/MM6YvIT5DBm9+ijUMI9PUg3gs8VeuxeKHTAIFES/j9/qTntquYnSeV6SnIamb6gSvuPMhKJErymz93qfru+1G/CgRM+2nhQHWhRP46HEjx0evbDOdAtW2l93Gjqdfj49ftVkmUOWZBDmVTwNgbUWnl9VNAreWtPuH+hxef3iUCAwywhM88IsK1EMf/8QuOSSC8rrN912cuob3cLwSu5Zku6nbyo5JmdfPcszf2YQrTMjWlXzmnqA3qtnvx4B8xR69nqFJ0x4nUfdlQs13T/FQ0QxoTB0lcTpjl+rFGRpyik7WBK9CSw6aeydd6OlSsCbwEvFXiAwywgoC8yyCsXw9xeBO8ZuP96b5mE2yoyxnkR0j548z2fIidn7smtT5IQesllAR1V/QZ/ENfPbPCyd3g+Mo4jkExXwxwm9ecf4vCdC/GLip4/G7OOkzToZLG+GBHZ0MKqnLCj2AoFZR6Ag+lm/BfdPgZV+pb1j9U2PkFJ6qDP61ypj0IuE0NtUz1qFcQTuStkqf2wc4QUV5HUZdshTaJMsgPEVH7fs0MhQ86o4diOZ98g0POEZsNE6bH3XPt3PXef7Uc4pqZsc34QhmzTh5IkBiLch3etMA3r06tVnLmWpHe10yk7LCykQmG0EzGwrUIx//xAIfjM8sGnbHceHNV/zJoHPF0U9/U1PxuZOQp7umee4p0xf0aPfWQ8whpSVi6VXGiG0FWRxqR1Phb/0ndJn4rZf47LUGW2Yi+aEOe2fyX69G9C+cYYGWYZcrK5VZJw7Cd8TR+YgIuCP52Gq0RgviJ6IFfvsI2BmX4Vcg+JwHxGYHNm6NHZTpwQRKYVhGyV6r4RONhI/0xlLuJBKNxR3Ce62icjO85yslLBIT55BB8ePBMmqa3q7lnz1uKNOuTSQsGX5xHifsTu2o9+K3JvVAVWEfakw2a92gYjwi4mTysM2Ho4evehvIPEcOQYC/WENQMR7J+3BwTqRRLEVCMw6AnxtZ12HQoH7iID33tx465ULJcwOdpLAkeD11/rAHLPsjZSjJKyML2RsLWfpn9vJ8XCkpkz/gBdTcaWEnvz1VrovHRhYVkIWdBkhq3lehG4W0HGmB9WC/VZEJJ+ry4SxeSJOCIwENHiGgmnB9Mb74731nTg+WK3fdGFxLBCYRQTMLI5dDH0/Efj1r/+rdueW2w8PK1JJMhI9GVoYcvEkYM+8kq8oAWs+J3my0r0YS6uLCEQEhiRmEXUqYfnqbnvIcNqodIWmVLbWg2uNyLe7Lczu35ymuAonnaYZstQhx5gJoK+Q8BwQ/REL3gb4VNrHHLMtr4Fi270IFL3dZwT0Kb3PjYoGs4vAjRtumVuK7F+UKib0+mcPGCMW2eVWkrE9BCBhI9+Yz1M9eCCP5+P3NpFd68FnqV/XmGj85p/f/MWGT1H23oTTXw7sA1pXRcfVlKLG5fd63T8KvJuec5ITPfOcq3796OxEOHfuOSTgNXheRfKzn+nVQgoEZh8BfUtnX4tCg3uNAD1Le/k1v10C2zzU+4b10qE3SS8zU+eRC4bC+DHj8h7Tf6oYpBw/43XmJAQIy3hEvomHp9ev9AQtVy+dDBb4KKnZrssD9KzSerQdVdJX5KH/6pOPjWiLTC9RAgqZjmEkKsP83r6r7rvqSN3J0iKa6gz0uspddQhJjhs/oADG5RnCYpgrYyuQ1h1AQ0t8eMI8sTfepmeeeebdO0GxFQjMDgJ8Y2dn4GLU+4fAlVd+ryQ2PjmqZIMODUBiCPlJlMzp2Xt6696Q5En20HMlbl7zFLIQBJ6EJRQL8AzGYfpPHAjAOgKWk9VKQXm0MZb+fGntKdvArdnpVMSGoXMlEhvDE3Csrn+cMWO3bONZScfk+MztxTsVzY0U01xLfQWEORUm+U5M4EH4KESMGUNsHKfqYtbjudDyecZoeMY6HnoP2IIp27oUHqmC4/PuikOBwCwjoE/5LKtQDH9fEPjFNT8tt5KJIx2ybrEO1iL/X45AIgIEUK+cNIN88/kRWo7pTXYWaYZfAORrYVvDC56eKJS8fMiScKgzkVyxYsUK1mC3WVqhdYigG4dBTuhc6NV83n+e0av7mKjeKp4euoMngYsIuIOQcOIsJ56BDZC0U2LtAedZz8GqW89rIpLPWUQQBAGcE5d0CqLPQSkOewUCBdHvFbfh3imhHHT7hpv6YdIlqeuEXklZLJSVBPxh+EBE02kBiUhEMLOZ3AjwLCdpzwxIWPoIGLb2sGQ2y/qlqMuPjDRXn3jYaevySjxkWadmjJQ8g/XCemzJUt2dHig6DnWZGYMl+8au+k9jAaJgDI+ic+EMCbheEXrwLhM0WwnSlCXcCRwM8fU0jt7T1cf0JmKQxlkWJ4F69NOFxbFAYJYR4GM9yxrs28PvYe1XyMjY1iPDkj3achkWxtN7zGCMpV9J7xx6O0lSJFs/Q1aSs9Iueuq5kpsKi1lXROByo8EyL7CopUNbpn5x8MFPa4Ob914mxie7gsCUoCGbXHjhbruOS7lb2b5yopgAhIEH5BvnzHMhopwTMWq1Omi3YjhCJETI5008+Z740745YqL/s5eWx2ma9nb3JzJtEVFsBQKzjYAyw2zrUIx/LxE457xLw9RNHp365mKYBErOGZlFhLdRSEj36Ee5SEWLc74nbQGst4tHD5KWsNw7xvWV7JXUJvzovP5lPz777LNzV/XKKz8TjE8M18W4QIcCzQrutu0c5W6le++JUDUVJjt3kjYciVuF0+aURIRoEdvMo9WI4enVW+KjpdPNWImXtaWe8wwiAaKgnBx33PGplhVSILA3IMDHdG9Qo9Dh3iCw7rpbeqOSPDqquCDzMdIsJbFYKNlPk41SjfYk5GK9tUz19G6idSjTzM8rhn1QIIxJCwJTxsRo8oszHrp8PS/m++RkZMNIIq8rkbrgmpfyIJSd+91OdpbufRnqya8WcL7TAm7EIzde0yltJ0CSN6znM4dOJ0HcyWAkgBI5L3L3ahZ4DhpcGgZ2K8bkvTCE7+bNX6KdodgKBHYiMIsZM4tjF0PfRwSyyPXHrvFwE8QklwTGkl2UlXaIkGZm+JtX2Pv0kcXM33NXHmIcgm21jYGQ6ANkiXW1aOCH3ceeNnVXi1pA3iuJ/jaPnyY1vcYWmuwiskt+78yqhirIQVEMVHjGQo20iAgUC8NizbkU6LQyosNSXQ9hzitmrI+ZTfMqLPc0Do6fWs7xM2DmepEWCMwyAmaWxy+Gvw8IDPR3LwpLSZ/T3503DiawDDUIrDHguiBAH1P5JicpDxI3kOehGws0IVGB4Yc8y4OwDUh6hiEcK2U0J9zo4UtPvensY8+OeTnft9upChB3gd68+rFaH9oPdt20f5Vdy/bOvPyeWqq3ihBPptwFBoxkIePia6Z/14b4GJI4ocIf29iMl9iHmOksz4q9QGBvQKAg+r3hLtxLHQJnHlepBcb5hN68gWEoQYlHREB62SnanfCgkrN9HpNnQb7rLafkv18PCL30NEvYNoD1VbikctmJJzx8I3bZgrjZB0kWiKVnK+SwnPDYB1R2qajK7Hq6D+TzqeRA0Xx5D88CEQshseufIo7bdOnpnM9Qt1ZVAWtgZhMahelCiAghF1POP7dmKuzOtOirQOC+I3DPN/W+91C02CMInHvu60px0nicCTw5x5FQDDISEEgypCgISMIUUJSLpyUnHepHcqY3zgx33nIfTKd6tOyLXr2wLI3DRn/Xgp8+7YxXbOKlnXszmexJXTxf2IdoxxwNOckL67BvtkcuPN0PduHcPL96ktgh7XB+TiACGBpMUjrzAq0jIvD6KSWA2jjWBIuYdc4GZT3lhWIvEJh9BPjWz74ShQZ/HoGNzfWnVOrBYkgqlrF5EZKM87AmgAGZhrFzIdkKaQaiHJOXsmNe07JcXE5IUG/eG17z9GBTsCuWB4ibsq63d/71IpLy4s692WpWve90w7P9zlLtd0Z2FJIId+T2zUSIiRBBevVqRJM4g4ZukCOsmHJaoqkK4FgXiqMK62g9Q+JnD0mptK+DwbkW+36DAJ/s/WYu+/VEpppjz7TW9Yh4ErNwrgIjFtYYKAEr5zADkgxYBdOb8Hw6p9emRVhgdohHmpG82SB18CLhWmOC23nxbnvcbATOJ5GHY3872numKiyZruynk336yDmBPrsTKMmrR++YN2oA8nnNzFHrsWDH/DXcwzOICGSa6Du2EjktK6RAYG9AgCyxN6hR6PCnEDj//BXVodFNJ5kgLuk6n9Pfec8yGJIKSL6e5yIAd8xQEXTTE5KR0OM0TAEPT1J3FM/aXgyCAMwZSGY7tUrPuiDrDOMeWyftIMu0lcBxTMeB9MzroKzLUx73od3fpTFnRMUVjTyhkTRwpOik4zDjzYPkD2LIGrvsoqUA0RPvodhqXwIL1u+UTJQxU+wFAnsFAmav0KJQ4k8iMGE2HNbVk81PZUIyaUMjLzmfOC6i6p8kMHTHyTWeFzwCeJKPz3sMIC6CcUwZg9ciLzHJOkYmgPMRPMutLcE70wyD2ubawGH5pC8FAAAQAElEQVSJ1ttVpqbGTWBrJmNfmY0QG4fEZvDGQ0QgnrXJ/v73yJDl99iF5/rQ7SpaxuI9snvSc0acQH1J6bBEyyCFYVjKUP/AhVyQNojbGfRXK9Wb1+l5zhOY1lTnOyOEAJbXRDJeTgGvdaKOVBhLQ7EVCOwdCOj7dr81KRruGQS2j2+jN5/MhygHK+3ouEoomqpo3pBjVMg1JOK8rsQAw+16VUhAwqYCPWQ5ZQlJzzvSXNtDfLS9VK5cd+qSp3Rwj218YqQUhbYcKqElGSz7Mh6geaEYkDMh7Nxo3/douzeeigj1lVw1D2LBueiJhaUXj5zkfSYwYiD8wc55GUzndzTgmVB0FxoKEcc2EcRGsc30JuiVQgoEZh8BfXJnX4tCgz+KwMqV/1IZH9t6ZBCYXuUbJRZDz1MFMGynIkx19zxklBQwJHlDzqZ4EhALuRsSuoUluVvnYZWcmIcL2SDaGGfx6uXLl2sHrDu9r1y50k60t9fCMC0H/IIocYGyklqEWUDOC5AKkJL1PT1aw68LAzfdcK89eoihjobqMwwFYgl6+MKvHiX3uJ2i1Wojcw4inJyCTqzy6czgqMV5wfTBsw+f3wvLNpbmIkidD/301eJYIDD7CJjZV6HQ4E8hMGS3LaCDeHhmyK753XIQpJSMpO3AmMt0qoSUi/ZGJiL5ICcf0YL8iqgnTmI3TnjFwTC2bJgTKSVR0HVnZPrGwR4pO/fBwUFJTKeUhG0bSxtKkuR1Ggm25PDiPOt6aBiHXYND7BRe+L19uvbvFe/BAuqqxoikrf/C1VNh0X+PgAAx4/LtdsLQjSc2hhhTPPMyjeFdSuosps/uyhkiNy0Mh6VBaNx0jeI4jUBxnE0E+GTO5vDF2H8OgbGhVYNOmgth6TuL0sqMZICQ8CmgNy1KXtBNSWna2/Y+ZBw+hCdl0RrAk7CEeeP1mDGXwjA8kXQQxx1ZW+lZNKE97Crb5243VhCmPpUOOnCRIDPskX1YUpnSmRoMsDcH9ecFMxurzGTvlnqeqTDZ47vSvIZrPL9mPElc6H+DHn2WCNqtlEBknImFEJeZmTBL+GY0nkmxYzPwnDd0shRPYT5JM0VnR5UiKRCYZQQKop/lG/CnhtewyTU3X7Zgor11flixSNIEwsXCaZkmc6jnrgKlJRULEg0lBFwEcMHVkeCVf2bGEpCavBKWYyvLuLRtNprZOizt3eXv20zXrrRGg2wyrYX8oPCZRWIs4sBQPKPbGWnS07ufHtfxDOwRu2y7jrtLMTVAbpocCz1lj+305KdH5og5bjp/g1YzpUdPkuccDYlbqLh+rejMHI0Ca//e7lnvrkKtqa+TJQJBEqTW3XWtyBUIzC4C+mTOrgbF6L+HgPcrzCe+/LJ5P77un55my62X1XqjRWOT2xCVy4zUlOAzTauAL++QEtMI3gfwboZw2K0ohTp4phkJjtwFvaylGlNnDcaixZdK9fFK1LN1xfIVqZbNCD1eCW8e6om2pYf3TtSke6qGSqtO974KtoInsXuntfkY5aSpY+v5gyYPsGOdOaGi5no0dNWFXz1ZAugfLnP60SSWY3AeuSFkVvcdeW2tGGqqxXcJ50/SF7YVVhCv3zmVuy4XuQKBWUZAn9BZVqEYflcELrlkRfDKd/7ixFtuu/K9bTf0r5VueaKXuGTJP41mG+MTbUxMpJiadGg3AmQxCcXVIagDNABOPW8ykfNciGWwxXMx1klG7xskeQcRz5TnPkPOzc5646Ntlahr6656XLBiRfljz3naYVeu/PHTglsmznTXTIi/KoG9xSHcaBE1ShBXQWYipByPOwz5EX9gI/dB5Q9c2mNFNFrwqiRFKAQBVkJ+zYDefAKXAsIQDhwYn6dAsHOjQZjJa9Nc8k4AzedVRTh/gywDAhtmpVKUX0KxFQjsBQiYvUCHQoVdEPjU137y8LGpO/+plW19abk3WWpLsXUSQxipAR1FGwrSLMXk1BSGhiawZfMUpYmRITKVq8KaGtLYkHRCkk4G78hcOeUYKNllOZMJ+zOM39M2ZGGK1K6et3D+mhk1vrliRe9N3/vGU7Zcf+M/bbnq+jdXNsdHm5ubCG50yC6fROfSUcTXTaI8HKKc1GBAsiflpTQnnulMP/dMczXuWbiHz4WsbMTmpO4zQdzOkLRSeH7qGFo+2cUiqb4qYJknkd9TVS9eL4FHKLbCCsL+RSSNsoTAs6DYCwT2AgQOSKLfC3D/gyq86YMvPCLGyJu75/rHRT2d0IVNOHrlwrALuQmWIfdSDaj1BOjur6Krp4owolefeYyNNrDqtmFs3DAJl4VwjM+Hpgowpu95bmgpjOHtFpCYAAfDnxKML3eSNm7BhiVjqtR33vOeg676yU9e44dG/rF7cuqZczvu0MpoavsYtlnY7saCoTrmbyqjdFMb2U0tyGZByK8KQ+/YGY+Muirp4Q9tOjblD13aU2Xq1Xt63fBCg5ghbadw+kmyg5YFPlclJ2/q6sFDXvL7B60D1s/nqx1rFRHialLnyh7FViCwlyBg9hI9Dng1vnDxx2p3Dt10Vm1u8mhfnYhiM4VUYmg0IZMsp5swBD3xDoJygkodJPsIA/OrmLeoG3PmdZP4LUZH27jyinGsX9NkLL+OUtAPcWVkjOS41JGEBMJQhHcWPjcGtUZrvH3zihUr3O/+59zun33z6y/Jtm59U08rPa4yMVWKmh3ptVXUpAI75dHVMOgfM1g8yVj9LW10rp9AaThC0IpImELeE9A5zsXjD2/k2D98YU+UUimh5+4SQauRIO6kDOEENHiAeEdhBagg3zyJWyU/ueeBRo0TZqlnC8qOZlaQpqXY8UKxFwjsFQgURL9X3Abg5lVXHlfvi59Y6W93J2YCLqCnaQTeGIRhBEPCSUhKyh4pA8px1kbsJuhBT0GCBuo9wILF3Tj6mHk46qgqhranuPS3WzC8NUEoXQikBE/PP00zevuARUhyixA3MTm3uuhaEr254EP/drpMjj0vGpkYiFotU+ZnRICABO7QbDYhLkFZPIJmB+XRFL1jJZQ3GUzeOIrKZIQoiUCFoFvu5YrmpiU/n87O6tHSyMELCT7hGkcMjbCo4TPGTuvF+XGi8EaRni76vaN4GjK/s1i7BDym5+jgIO04idzOCkVmH0Zg/1C9IPq94D6e+4NzS2s23HBsM9lySDvbbhPfBkiSju58pxNDBSTdKKqymIuvpsTTAGRrIGjDmwYXREfhZYLnTfTNqeHUUxdjCYl/7doxbFg3DtcxqJbphZuAhE9aokfvGNLZvmV8ZLBrYLO98arDTTt+cSXOljGYA8OQf5OEyOAMudujXLXwto2OTELIYZ7rBD2+gr4WdbozQ/uOFmrMhz7MCU/A7S4u5Ingbqcs2fM7ddgRl48ZlwfnZ2hIkTkIlROiqzoxqwkvk7zhlbjz85kDmyFvAOIo2NFqOjXQH4mDUjNDsRUI7CUImL1EjwNajck7b+iv1UunRFXfbYIMht6lcwEJxDIGHwLWIyGxdpIEzvucSNV7ZDZnGtGaIgA97lBS8j+9b9PE4oNqOOLILkw127jt9iE0xkloWQWGIZvMRzC2jmzK3HlI7eBw+NabHlVudx5R5gXjPAJrYcsloGQxmTYwlUxC9dDxU4Y4bEDi73Rgx5vom7To3MLrWy2CtAzH9kIJyIhG4zj8Ksj4BZFRM0ciFN5tQwLltGBozIShFMCzVIXJ3XatrXK3wvyESwKqEvtALsLSGWGWO4mdfXsKqAOIaRIDcSODiwUhx448ceawiicbQNVVYRFPHbXNEPgUhh17zttRTxEzra5zHN9BHGdGw2mzMkwzQNTwS7b88sYlV1xxBW8euyn2AoFZRoBP7CxrcKAP7yF3bl470GpPHQXJqoaErUQsXERV1nEM03iSd04+ereYJ31BYCgkKZK25BKyRMsyCGP7Qi/fYRTlWoJDj+xDrasL27Y10ZxyrFcCpIQsi1rk71+uv+Q3c4LGxKOqWbYgbbQlCC0SuriO3m4zbSMxCWzZAkYAkiW48JrxWoYEZerX2/Ton4qQbXSwGr4B9XAgCYIELBCSrFeSFxoHATcHIWkKLZXQGAhrGHiWqzimM7vMZJgKWHWHaD2wD7lLAI7l2ZMKmMrOa7kxod5px6PddEhjXvcGYC0lb0KuOfbtMdMa3Dgi+8wopPc05QwEhpW98wDbGwEMvwZKmUXUspDtDhM3D2Hi+jsf9X+f+/ybP/a8552iITEAKLYCgdlEQJ/22Rz/gB975YUrTaVaXWiNDJbC0Dh67kp6AkeCIcmQetRzFVKR+HvCxZr0Lr2STy6GYRZBSgZK2CixzFugXA6wdGkvwkqI0YkG4jiGTzymRho3HLrssO+PjI4d1p5qnYQ4i0J68o24xUYBJtpNTLVbbF9CKYggbBPQM4cNkVCVVAAxIcLEoNoJ0dk4ATSBKKjqBc6ACktGzWNYSUn8Op+M5xnIkHA0IBnFSQKwtrmbeBid+y6imEwL27NfGkZ4cZhOM+ZZjmkRr2N5WABaxXF9I+aXTaeTIDEOic0QMz7VCTLmHeiQQ/G1Dogyg8AZ2PwPt6lTbhHRWAVc4zBJRv0dTMBXRwIOXUKJ6xPBHTGqNzfRc9skFmzrzOnaPvZXwdjYs7rHx0sotgKBWUaAT+ssa3CAD98YvCmMDE6Eay/K0g4Cer3q6RqSXs488ACpRUh7QlJXItKbRh6HkqNnPYadkbIgyQVQAs6Mgde+KK32BLxrYcFBA4hqFlNTrZzoJ4bGVj1u2VM3+ZZbbJw5uBKUkWQZbD3CGFdpR7kAG5VKiOjB+44jURuqJPAMeUwlKYnSIiUxhiT/ciyQYZLtWIqqYXiIFOskRWZj6pECzIuQJOnFe3HIyKoZ9c1Mxuuewo5YDhXOCcig89tVWJ1lnqK7B/mYoqmDY39OWDsX9qdVwNR5ZPTG43YbSdvBpSxjF47XtI0XHd+xvYPq47W9tuUcwTkAAeADqBfPIWCsYUuDmF8HiCN0JV1w62OU12dYNFrBQRMR+ra30DfVrvYbs/iaiy6i1UOxFQjMKgJmVkcvBsfQnXfYTja8ICqnXZZepleCI9nJjtAGlHB8BPgQhm6nJZvRCaW37yFwmCZNh9T4nKjoiMIJb6uGFnii9WlIEIQp2lkT3QNVRGWDrnIF0kpbG9dfVxofnTzUZraSximMpSHIEmybbCIsl9Fd74KyuXqzSuiiBscGHMOiGSfkwogcblBuCXpaBm5rE+U4hHjk+sQWiG0CT3GcVyaClIZDJWPqaSS8Emo+z2m9wTGgZXnKsl1SDcMYzk31yASct4phqmKR0bBpv84EyNhnkgpazRSNlgP5HnTmEbKsRNtTzoAS8yE9dUC9fIdm6NCIgBbTlEMbx5HyuQAxQ1otop4xVFZHD6ojEdrXjyK8o4P5LZa0InTxK6DCfm2aoGRM33Cz2YNiKxCYZQT4KM+yBgf48JuGtpW2v8NVfwAAEABJREFUbl3TnaSNUMMZ5BQICdEb9TQp8PwBxcEJ8yQ3ZVFN9OYJHIxkEGREkpIbiIyE5mHoPRu2tDQCzsXMxRDr0d1bR9Jpo2TNxsa2iZ4szs6shqXQOSAzFqOtGAgDdNWqMPSIhXFoKwZgf+rZMkEQlRjWYT0aBk+iLKUGPYjQ3NoGOiVIVoJjaIPFJHY2pe4cml8Fwj4NhEbIeIHlmMaDm4EnuU+L5oXDqTBPYsfdxLJDCngtF5u3BYnd0/sWxuORhYzFm/xv2MTqyVNVcDxDQ5DXc5Y6WOoi0PEtJx8w3BMQP0MReDjeh9TSABggEUHKWHzoqig3KsD6FHJbE11bgMVZNz37ABkXpxOfItZ24hEbWZpOTi5CsRUIzDICfIRnWYMDfPj5XXOqJN+uqGLgJAO5CI7M42eEhOHFwZssvz7tuQOO18mEjCV7ikPkMqYZiTOF4QKpkPjZY24AnEsA8cw7ZC5mPwmd9DZ96XTITY7WbZYdUyHBG2sxTrKaItF3Vyq8LpAkQ5nlIPkBHjDCPjIYhoZSAB3G+w1JMIBBVUpojQC+VQJI9PAhhxWSPqgbENIFVwnoJQfsihyKgFbDMO848bsL4KixZ98qYP4uMQCJ39BY2FyE87aUAEEWMY3gOkDczJC0PDytDa8wCBOwl4CzoNAIZdQ5H4PjWwdEKVBOPcUhyjzrchocP+NcTRqi2imjOhoiWpfC3tZC92ZgYaeOLoat2CNM2SAtCe2cII1CpGIGXJr2odgKBPY4Ancf0Nz9tDjb0whUKv3dgO0n9yEjuTjSmyMBwQvgASsgWToYeps0CEgCQUri9SRm8byWgQRKkmJ9Rhsg9EwlNxgJMqGogWAn2r9VUmX/Ccne2xQ2cPNW3XjNweUsrQgXgTOONcYF2EqpgmpIok9SEl5G4nTw4pAZh9zAANTQIxQgThKQ9QESooDESIfeJA4h9bEM4AcZUIXAxB4hlQhYbijskLuhjkIBWOX3xFPXGeHIrO93Cngt9EApmxYl6YCqSIcGsZUgaXTg2ilAXawzCOjJW1gYEroQB9VVSODOSD4++R2e14VfBMaFnHPEuZcRpEybIXomqqitcyjd2EAPF14Xj5YwP66g1M7giZPLYtrCGML7ZKiXAX+8KVVMWEKxFQjMMgJmlsc/4IevlMoDxgbzSGEIShFSsm1Az1j0992TCgzDIF2mCxV6lEFq6QGXSCYhXGwQSRUlW4ZhyIIOPRdS2YsAAb1JWI/YJ3CSwZHC1IhYesGWiHuTwQeO9XDi6OTEy7qikN8TnnFsLtI6i65SFwlUEClRa8ckL+0nYzuHjJycafcohxH01xOd8UjJoI7jVEKgM9GEcLGyIiWUqBtowITElznA0SBAxYC1PXLOJ/F6juEZ9nAUIIXnOPmnAPXPU47tJQVmUtaxrGP4pWHYPgAv0cgl/CJpTEyh3eog7iTI0gyOAztecxwDApDzkXFeKYP2TgwkiCBRCZmELA85XAlBu4RowqIybNC93SK5bhzRbW30bfKYP2Yx2BZUaEiEXzSi/bJ/4Tyt8yC0UCMUZCnjYegqfsUSxTbLCJhZHv+AH975pBvG9XlxaNObjmxEbzRAlPSi1OpnWGAuonES71gd/e0BdE9VUZ6I0JN1Ae2A4QnLMEwZqSlDqjUkjK1PKMGR/EqhgSERkjXJqoYGAhBw4zVjBbVKZfFUA08uhVbSNEYnbaNUDtFF0gszsK2nsD478AKSNKAp6LFaHipRQMOUcmwgMUCqnxipIB5NUfV1CMnSpVWkoF5BFa0oQovjtiRFnHWQph0Ix2QvsGzLS3mqOhtkNA0phHWNYbpDPGJAEhjGWtSQpcRNf/umQ7JtJDFUWiRcLfOhhY8MXChw/BLyTDO2S5GQ3AEbhTBkfZdZJEkI8jKMq6PMW1Idr6C83iO8dgr+d6NYsLWKueM1zIlLqDlB5FOUjEMlMAhoQA0FNJIq1gOWC9oVa01vvd5148qVAfbNrdB6P0HA7Cfz2Gen0W4nPk6ct/QmQxMBZMySkjhJJZroQ3m0BwPNQRyEg9E/2oXB8SoWNrtR3m5QHSujO+2mUajRwy8h7ljiUIYJQqYGnvF1DZVYS8KTHSTNK+QhWGNRLpfnlksIwacgYRw/IGlVAouAYQhJSYYQkNOg5O7YTkXbGu9JiBRjkPgMKUmU/A7P8MxgUsPopZsx9uutcDd2ULmzjPJIF2rxHAS8Jr6MgPO0HIsqwFNl9kRH3eZiXQAhYRoyteFFQwUkA1TUZgnPDRVWghb240yATgJMNhJMTiVodwTaX8Y+PNt7H8Ix7/il5Kik135diWNFMEmAgMRdaZfR26qiZyRCdV0CuX4M7tohlFc1MZ9lh2S9GOCXVZ0LvIEzcN5x3ikcWJdHoYAgOYIzI6wEE6cSwXYt7umxKLYCgVlEwMzi2MXQREAyM+KTYGvKUEyAEiqmhs6wwxMf/nT85YlPwWOOfiye/JC/xFOOeQyedfwTcdZDnoy/OvoJeDbTRy16GBa5+ag1aqjH3aikddg4QuDKJMsAhsaDnAyQmMQ45L+7rmPCICC/w9k+cqFkYqAOqUGGsmSM+XcAxvEzEeg1x9RTBALjKUzFgWEOj4Tnet2Jh6QC/ds3fZsi9K7m+Je3kf56CsnvYrSvbsCs9TCb/XRIhKRfcnXqWYPJKjQuFYSuyrHLzJdYFtFxD+gZM+UCq5BkbRZw/Ci/BpK1p7QbgomxBI1JhzQOoOUmLbNOBTZln/yiKGVV9ltFiXn9+/nVThW1dg3VyQqibZzP2gTmximUb5xAz60tzN/gcfBYCUtYZw4JvtL2bJ9B6MUrTrRU8Pxa8laQEVsPKM+DNoB4ATkeTmDEigmChe2pqTKKrUBgFhEoiH4Wwdeh02zgtlI08OOkFY0iK3vDEEIy5rBs4BAMoAeHdM3HsnI/FkqJ6QAOkkEcUT4Ix1UPwSPnnoCnHbkcj1nyMCxJ+xFuy1DX3wzxVYDxfG8DJgIHkhRFyZj8Q5oO4EnKrUYywkXILS3Gl2ENDGtGJOwSjUJgPVJDoRFwsAAZTljDkNhFO2Ga0X0VI2AWHgCzIBvS0KSotzwGRgRzNxgM3ubQfXUH9lfj8D+bQPbzFuSyFKWbI9TXz0FppA9oVgAubpq0BktiDlwNoa/DJBWWR5QSkJTgKSlDVu0Jj9ZwivZQhmTUw06FKMdVlNtVhM0yqq06yuyzNFWCSkVThryq2ww99YQhmSaCqybRfWML81Y7LNhksXCkhMHJErqaFiWuMRjG94W4GckIT4fza1O3mHo4uNQgQYCYX0tt65HaDNC6PFoC4sn6xhMRj6PbTV9ncbEXCMwaAgXRzxr00wO/6f+tGJ0/uPT8eKr2X1PbotsxWR8bCOa0f/O9n6KbYYZ+EnwlcaiTbKN2hporo0QvttYKMMfXsBB9OKX/SDzliEfjBJJ/SI+53q7zy6CX3mYITyLyJHFhnERJWWBgnKX3a7JmM/lOtRS8n4uSacB6FXqpAclKf4PEkfSVz6kCnPx/9v4EULOrKhOGn7X3Gd7pjlW3xqRSmRNCSCBACIMQBOzmcwDapLW7VdrPj6j9aXfbra2ttoUDKiIgLdIoiC3dDsEJ8ecDRAFpESQBYshEpkpqnu/wTmfYe//POu+9NWSuqlt1qypn37POntZee+91z/usddZ+6xbHgCPZIEEI6oFtAfq2YCg70KsFk2E4JseAAFgSoEueLxis6lqsPQis32WxiXHu9dtiTN0XEN9Ozs/MYvdf7sC2v9yJXZ/bh31f2Iu52w9gSO+6/EYGPOwR74rQ3NdEuj9FY38L6d6UbwUWgfHzdEeEiQMtrOlOEaAnMLGvgTHytwna+EYP7p555F8/iOE/7cPgK/vQvX0/sq8eQvP+IVbt8NiwL8K6fTHW8MB19bzFWNegydAPzS0Pmw3AsJT3JTVC8jkM9xlRF5FE1EaMQiyK2CKzHiWNo56zGHhouMy4wDi+SGrtTCxIUKdaAyuoAbOCc9dTqwYE4R0//pGHX/vq//jf1rRf9uake+HPRPvtR8yuOZyXNtBQrzJYIGogEGRAIDGRg9gccAUSD3TKBBdFa/Edl78GL1vzkhDtbjvTm3CmbARXehByOCqFYTnxBrE0sTBb7J+aWvORlpivFMN+N42EaOQIcAVywpi3EcAcTIGILk5gSFr2VipgGwx7aCdcmythJKDkLIBBxHUaSSAkWhskNA5JViLtFxjPDMM7BFd62Bf323hB1sGL59u4+uEEF99psPaLJTqfHSD96y7k/5uF+/hB+E/OAp+eh/8b0mcWYD4/QINvBA2Ghpr/2EfjSz2kX5xnPof2bXMYp6c+c0+O8x4IuGRHgiv3dnA1D7Sv7U/gOQxxrS9amGCYp5kDcQkIQdmXJXHdQVTfPNvQ9ri0sGUEk1vuPYHn+YGjwS2thR6HDGkI+nmOgq9FTn9HBP7AvRoj1EEgldK2SCa8mkvUqdbAimnArNjM9cTHaOCWb7ul/54tf/SFd7/7k+998UXXfOo1L3kpUu8gzhGoBVmWIRBIeFsc5+HFE0wD9BsyKR3gNXYcL7n0+vk16Xl/NdiPW20+fk8DU0N4izLPYDXUQrD2Lu5lmfn4JVe9+K6JsVU9GzV9IJjFIUXEHxM1UZDPBIXtQOgGIzKsEMydBUoboF+pbBHwx4JB05HP+YqnGHIeCDgVNH7tBeBKYcgbqv0ErkN4gCyIBx7xQo7GoQKTByPMzDWxoTfO2Pg4LhhOVLSRh9Jr9qWY2d3AKnrrq/hmsHp3jNV7yX8gwcyhBGtmY6yZT7GOofD1DNes5+HqxqyJdcxX9yJMLgBjh4A2Qz2NOYfGMCDOAFuAXrpwbRY2SWDSBL56K/EYigdfc+CTCD6NERopXBxhEBy6+RDD4RD6L2GpKKQE/5h6oCRQSzR4AWWlvIBBv9sc5IynoU61BlZOA+Y0Tl1P9Qw08JkPvX3dusnJfzkzOYGSXmZJYBlmQxiGCwIBxcEQOBm6ILCoOCG0WIKSIfiW9PDLzB244sIrf+/aK17636QY/6V8Lvl07NJ+M4rolQqMb6I3j4fHO2v//JpLzjuwpnNp7otWHsk4jUqD/S049WQV8EOAIekcgSCv4FVwHkcQ0wenYyKMk69NjzghskcAfFGgScAUerW0FXDMqz8JYIFgBV6EBgAoApALULDNWUpjmReC9zAlYBiusplHSq+7lQlj7mDsHJjoCyYHfCsYWrQzoJkHNMuAlhLXoUan6UHjF3io62FpgAz7RHPKFq4zUL7wzcZQn0JyXjCkQe2XJQYCFI2koj5DWXPicYgD9gzncSDrolcO4RnMSbnm8biBqbiJFn8XDXryEef1CAR5IKeOeAyC0pVxaCQd1KnWwApqwKzg3PXUj9HArbfearND+//1peetvzEiaBOb0R10se/gARhWnPMEGYKlgr169xxvCCxGHFtIBFEJdhiFiY7nGPEAABAASURBVB0/9sMffPD89Rv+ouHX/Hx20H5Uep2sE12Aojc+7wadvxsbu/BrN964xU2vWu3gbVHkJWLO4X1BcKJXTpADQuWl06zACCeTAAV8AUGUoDnGNbQ8kJAMn6RgOYJrbNgIykP8JJh7DBnnzkgK7o5iApkDgVIBvtScdU/SPuIwHG8Mh8NQgKG10HPOmHniDNLSEtgNGsxTImnMQTH7IpLyCsEeJCHwBhFQBDzX5izL3EQwXCRUa7ortnEPEscwjQak1YCnZ9/n5AdpXPcOetif9bHgM0gaISIlzQbSNEVM795QPqgHE4R64sZ4mQDunSScg3IiMWasOdZGnWoNrKAG+BFYwdnrqY/RwMSeuy9d226+aboRt/QPbAm9+V6Ph4r0Ng0ByloLMUKYHRGgvz4iC4i0JKfet4l82pjMiTZhyy0f67/26s1fmWxc9NOxm/mufTvkZ4ru+L9ft/bSd9/0sufv4uQhDj7yZX88TRXEM8QNgWW8viwzSg+wlGkIvCPPfjSjsE3DQGkwMM4T3T0C16X/aEnhs0HwVM+cayDIChz7iMkYFjn0b+MMM80L+sWAjyyQMjRCIwOCZ+DhphoB5c8JlMRvBO4blns1lC4WXonCg1APJK9EQ6Fr8ORTcpGBY1nzkkZLaXRwCsbXhYAecd4GSvIsZBn2z85i94ED2H3oEA7MLyAn0Cdcz1injbF2G6mNSBaxpX5IhvMJc1gD/dqq/hb4i+GqAMNKRFo0OsYm0RTqdHwaqLmXVQP89CyrvFrYCWpAvfmFHY/8883TU1dEeSbEJug/zCGMIuahrP5z/rIsIOIqAlFFAUUIKDqlhyBtd4ILZjg5uWpW25Ruvvkj7jd/9u8eft+WO//iw++875c+/M6v/d57fuKv7r/xxi3lXXfdlfzN//nUr4w3/UR3sA+Z7yEPGUAMhAiMF1hvYMIREsI/oUxnRyA4ZwT9grwlBIPBEG2CY5PAbnlAGxEIic2IGOe2BOvxsTE0kwZAL3jQG+LggQXs2UuA3X8IczzY7dIQDAnumYI0wyfoNJEzH8QWvcSiq5QaLGhOBQ0oN+N8eWShY4baRl7lz+h9Kw2ZD9jet0CX+1Ka5SvC9sEcvnFgNx44uBd7unPoM+7eThJsGB/HRVOrsHF8AlPcf6dfoD106HggpcGLGN4Bw1OOb1yObylOI/ICGh/+IpiDyWiRvBomYjUuraxjXl+1BlZMA2bFZq4nPkYDM/MPXnjppk0vs8PBWArPeHlJPHSwBEtrIyhQxgQ1IbCA/SYIoRUgLiKIgSfPoX5WzufuoaGL9x4j/Akq73/LW1rvvem7/u3F05Ovn0iAshwg52FpQak53WgfEpTGIqfHWtB79ZzDBovYWWgIxWpsm205+zICPUPlyBmbiU1MLz/AeACl5z4CTYNQKteaOyQmwmRrDKunprBqchzj7QZignM/KzA3GGD/Qhf75w5hL2nP3CwOMnwymw9wqFAaMs8wx7eNWYLsPN90FmhQFkqHBQLwPAFYjcVCkeEQ34QO9lTWPPbNzmHP7Cx2H5zH7tkFzHZ7cDQ2Hc69hmtYt3oaG2ZWY7zRREzDJXnOw1oHjb13eDbSpKGzBX8XLiDyoB2Uigz3r8SdVvvTfIkCiPaUFVsmmOml9jqvNbASGjArMWk957EaCGGLyWcXLm0bc0UKYghBDHTVPQFdv85oCKSeoBEYPwdyDi4JIwFC0CTWMXQQozBJWChlRynRX7z05psHZHrSK/As4IGv3fnq+NDBfz9Z0h/OhgTbGDkBbWEQGF6JUCDGkIZlQG9YveXSGC6JAFcCcQ5YZ1AQLF1kObdBnyBrjWEUJoLLM8TGQj1aK0LegDgIDAkEy8CDViElNAEdevgT7Q6mJydJE5iaGEO71ULMt4VA/rwouZ4Cw7zAgCGf3nCIheEAC4M+FvrM+xkW+CbRJfUGGXpVnqOgkfFl4AwGiU0w1mhjFd8oNlD++RMT2Ehaw3kn4wR6eGs5j6WxMFSopXYt9W+ofzB8JiRDi8odEdAFGsqyAdDwjJYNWzkEmkQEXoDAXIltNsvydczrq9bAimnArNjM9cSHNfCpD7ebKcwlDWtWRwoTBAqN+2rM3TMGrqCpgBloAILP6d0TgggkufY1mvBBMF+EfF+3//GFXv9vDwt+ksL/+Nu/PX+wa893r7HJxcmwEFMSEOm5RnEDxsQoeDA7T096joC9QIAbEsz1kDJEMYR8gd58wbk9cy+WKzaKh0gJqBEBWoHO8+3AGkEEQSDoxuRVL7+iAJgQEHlKYm4J/oY81gPUA1pRgvG0halmC6sZH1/d6WCG+Zr2GNZ1xknMWV7THscM62vaE1jTnjxMa1lf22JbRWxvjmFV0sakTTHGt5IW3ywawxLcOz33HDFDYjGNlp5HcDdcsUeAh359NRiWCPqWRtUGofECINyvCKg25NxDtV8DgG0VAeAQgDIjsRZA7dFTCfW1chrQx3PlZq9nrjQQ9ezkRLv9vE6jMRYYivAESE/QIE7AEwAV6FklhgRYhmhyep6eHjPIN6AnXRIYD/azuxcG2R9/82yxrxL6JLfb3v/++KGvfe36KWOvj3pZHHsQiAnG3iCJU3SaTbSbBpaIPGD4Y2G+i4NzczjYXcB8mWNoAdeIERoJkCZwnEdgIJRjmQ91/bGF49pKhlQMBLFYBIK5AKyhSqNy4BlAQEywVNCPiJwV0duPue+U9QYpZb1RBLRoXNoeGHcG4wrYLDdZbnpBU8sVmaqccEzKcEuDoJ4yrpRkJVJSwrqGZyIaMEt5FXF+BXlDzx1sF8K8cP1KxHbQFlXkyOfZ4PjLKPn24iIDp2888HwDCtRFqPZneY9Iahj0zcRaWolq1/Wt1sDKaMCszLRn1ayndLEMzUgc3KoomEstjIaDUVrAWwOvoEPwioRlep1eAcaxj153nyD66N499ORzHOj2d23dsfN9l2265suyZQtHPPmSv/TFL64b7D34Wt/tr4+8l5IAbOMEMUFeGL4IeR+pzbGGJwWbJ6cx02AYxXuGS3rY1Z/F1u5+PDS/Fzu6B9Et+8iKITzfNOLIIG4R+GkABrp+1m0cI3iB/k14EYV2gNWKiJfQxJ3RuwdiAmPMhojUoMFQanLfqZbJnHJXCdcac422KGAYxrE0KhGNniVpXhH7q1xBnG8VJpQ0JhqIcojUzbYBGY1YxmB7GQWUnNDpetknIrBchzA8ZWkcLI1LzFyNT0HD4yIyN1KogSsMuP8CPcbzc0J8GTz09+WpK3BuIWluYUSC162hTrUGVkoDZqUmrucdaeCzn/2sjdPG5tjKmgoV6bGrx1gYQUEwtwSf2FhUAELgK+kdl+TZtm8v9tHTjhnWmO13Hxg4+dT5TxOb/8yWLdEjd999hel1X4hs0HSM+YdYGH4gSOUeSTBocS6hf1oS8B3j4S2GatZMTOG8mTXYsHo1pqenMDbWQUsBzxF9uQ0Fy/nIYVuxgK716BFcM/GU66DgFxHwdf1LIO8JqkqE/QrkDUFSwzsKjEqOcfJAwNSxQfvoYRN/QbyH5tCnNhJQNRCCNpGU7WFErGu4JZiSBsWh5FpKHmAXJM1LgjJ3i0A3fWk9DmBrgO7GIXCMJ3eAp9ceYgbT+OYSxlsYJgZzLoce8h6an8eAh8eea01tDP0dGf5+RASBvztPMpGl5GC2PbK9ddNNN2mF9fqqNXD6NaAfmdM/az3jYQ1sBqJW1Li8lTTWVPFtAo0nwOhBZ8YDSGMjetsEGwKfEIS9RNi9/yAOLXQxNbOao62bH3R3vvo1r5k7LPRJCvsGg3bsy9elobx0rBkJ/XnoP2RSULKMLlhvQXxEBAtL79US4GhXoB6zxrObDH2MlcAqE2Oa8fgODDoE/NCKUaztwF62Dm5jB93Uoa/eMsMaTgAxlsAKKFCPwDWAsIxRCiA0wlqB8C1miXRNek6h/7FILg6FeOTGI6NcJf0XuiXbK2J7+RjyEeDJ6+OAgvGpIgZy1jkZzwZAEhgivOECJRhwcmg4prAWRRJjmEbcg2COJmB/OcRuGr5d/S728+xiSAMX8w1oqj2GNZ1JNJxB6g31JgAEniBfRAaOubWG25fmDeedl6BO574GztAd8gk/Q1f2LFnW/LZtVrL+6gZCOxEDDRMjWNARrTzGRrMBIWDEhm1Eyj7DCQf7PZhmjAGBx6sx8A0fxjrh6VQ299BD09m+AxelZdkAwx2EIERi6FUHAjFRTxxEsYrAR0e68sYNPV9GOxBTOvESEUFOGMZgJxKGfNQzDpQFhjAaYxHsc9uYe67BvjUZDtEq9BoggAZYzqNylDgjIu5Fv7ECAinEc/6CWQlDg6b/GIsvBhDlgYVBDIDIrRSYMxIijLdY9lkuWBCgBOYj0prQQ1eiTskXKGWJhOWKaNxAg+ZtxHCORd8IujSyc5Szn2GhXdkQSvt5KJ0zVNTkLDM8w1jXGcPqRhtNT9nDHPoWop6953lC4JoDf39CSyMMNaEsJDEmTjP9M2ioU62BFdGAWZFZ60kPa6AYDKJyfm48dmUCggtgIASQ7vwCqyXSZgrPn4jedUEgmesN6N0SslKL1BpEdJEF1sgCYxl46hS8XIaF3nPbNjKiIESKOJfxBHo4eENSJOYaDMHKErQMRSoJwU9CINQRStlARxicGp7hJY2fNwclykP7kc0MIC9swDxvDLPrHPaP5ZhPc+Sx0xkgBHyjsp1BSuC2lO8r6yYs8QqAliri/JyWdSEZGBogJTUSln0SPBfj2ccxAhgCtRgDYe651sCeIFpPYEwKG3FdcRMhaaIguA+47wXG9OeKDPP6r2N7fRxY6GF+kGHAfQXypK0OpsansCpNsSqKMMa1x7mD0MAKjZ4BIFYAzlmRCIwXCH9XRtfo+QrkSgHWoE61BlZKA/qcrtTc9bzUwGxxgGeHWcPStS7KAsQyDIZD7DtwADG9eaWCgJYxFhyMxZAg1OABqTUGY/QsRQSl93br1q2U9uRXCMFs3/rwRZGE8xlRgSU4GcogfMIQECmGmBroqAd618SloLJYZqb3KqYuVaNywwrfMNRQCCUQ+Dqslwf7cIdmMT5mMHXFGJrXdpA/x2LP+j52jPcwmIrRp+jSWc6ZwBUAz0uBKKHXn9CApRUAFyZiXeAioLQepcnhbEZDNACkBxiS5VyixoN8XBfhlGcCAZkrCdIFHPen5xwchT7PIubzAQ4w7LKbb0Pbul1s6/Z4oNzFXv1mUT/nC4lDk4Znmm8p65IGNiUtbIobOI+/kBmCdlOx2hs4vs1oWK2gtjLD+YznfEM4w81EJdeYw8kQIcq57hI57W9Zxeqf9t+w4UiqS7UGllcDZnnF1dKOVwPnx4nEjdSYiGEA/jZsFKNLMAoETv2e/O59+1GyDILFoMgZrumjocDIUEKHB7Fxmpg4jia+dvfdDJI8+ex7/umfmnt377q8GcfNsigQiLAK7nx9AJEbS8mYvJa8AAAQAElEQVQQy4mbII6xSSsegQ10TisPXnM6y1U/mxnnFlSHuAynNAuDwbZDSIl5WdKH2WzQvq6D6NomBhcFfAOH0J0MKBjiGUYCNBrwBNOMQOppMDwXxBk5jyfpFB5BSIYkjmUHcIGhqgMgv4iQ0cD7gNI55AwjZdzfbHcBc915zPU079JL76M36GPIEFOgPhPG2Mc641g1uQprVq3C+lXTWDPWxmSSYIwiW9R1g/wpfxdRr4uUbRYCD4AvI/A0JM6yQkqbCecvUGR9dhb8VSmXhxqCfhSFQ3k+dNZSK+Svr1oDK6ABswJz1lMepYEegV7Em5KeqLEGJV/1H92xHevP24hVa2bopXo4gpl+jW/7jp2YmphEmyCVSAR66SiKXCYnxydjPz99lNjHFXfdffdM2evfKHxrsERoT6APzBVYA/QOwhiOSSpfQyAervrx5BORal5HQAW93cDwRczc6EEtPeLBTkFctjHkIUMv6WIwNgu5yGH8ReNIX8iD5JkFPNrcj/0TGQ616A3HEYTgaqSERQETCljqIGI4xxK8IyesW9qjGBJSrqCBEBh+QQphHNzSy7YwUH00bIJmnKBNb3y8OYbx5jgmSJNjY5gan8TqyWmsGx/H+rSJdWkDMzSq45SYEvxlQJBmLF5cDudJUsDZEi7xkJRr4Lpi7ik2AVYCqAbOClAxKPlGkCJBK2rzLCNBUEsgMUKzhUEa96fO33jXj/73/56Ru75qDayIBsyKzFpPelgDcaNJZ94aQ+QI8OjSE/U8kGx32ogIRJP0NucYZthKkDeMEa9eNUWAc2CsB4m1EBqIhpFVDMdsJjDLYcHAMcXhwYPN2BXnJeTwZQ5LoxKCQveIjc0gflVELCOIEcyqroCgnSx7MniWPcsavhgWOUt8hLSBXnlcWiRdg/6OHMIjB92TMzlcI0e5Kkf7eR1MvGSc8fsEe9d2sW1sDvs6OfoNzsH1UAlQBA2qiwAmyuZKRMHcW0Q8iI3oRseLFLEPJBOEvAL9sdAfQUQZSjFbY/bHfA2JSLF3SAnaCcM51AeisqAhoZFhn0GAGAOJDD12i9JEKMSSBJ59RoCKKFOU3wMRDJKIRoe8Tt+6mjHmWzH2twUHEr/n0dn9H+oN+7/FBdZXrYEV04BZsZnriSsNmCgSHxQ+AcPwRULvttFoYOtDW/Hoo9uwZ/ceHJyfRZex+TXr14FYAhs8QyYOESVEDFek3q2eiuxzf++tb03Z9ITXn/zhH7bGG00GTThPIAtl8I4K2fH4REyndx0IaYyMsFtXGJhXJEDO8fr3bRBHYKgeloAoWcAEAf7gvYdgFwyinDDIgaVx6McD9MeGKM/zaF3bwMTLJmAY0jm4foC9nSHm2w7dZqhAf5hQfgw4QwPAuXhxLYBVYKW8SIlvEURfXoFOdYAn8KrhAtclbAXfCgw9cK6OenL0tD0NhYPowYDLAAI92C98czAcYwRMehPumZPTqAQlxAR/LkiobREEMqrDzigVitggTw2GTWC+4bGXBm1ne4gdUyX2rDOYW5d+Zfryje/80/vu+ycKr69aAyumgRroV0z1o4l7vT6CC/QXQwX0aRzj4s0XYmZqGp1mG9NTU1i3Zi3ynJ6nJQgZj5hgE9FLNQxtMHaD8TQZ2zi96qWTw93rRlKPvYcQZM/27WOJmDgUJTs92AYRymPtcZd4CBtVvoTAskBE2AKuEyDOomRJ/1FUnzBbWgOva6PoqSJF80COYncXiSMCokGPOEHGsEpugSzK0G/1ka/NEF0lGH8ZQzqvmMD+Kw0e3TDA1rEu9nR66LVpFAiceqgJQ8EkT+AvbaCMgKH1yBla8TYHmMMWVS4sGyWGXixyGJINzEMG6zPWVRa3Ip43z335Kgc9fVGi4RRSFICEe044wlLXqRoylnPucyEF9jHstGO8xNbpHPdO9vDguiH2XAx0n5sif34HjpQ8bzqbGxcukFPUV62BFdSAebq56/5Tq4F02GekxjnPWLf+i1DhdM1GiiZjyMK2lCEBIaA36DknkUGgR0qsQTEcgu4lWowD8xRWpjpjz9/QXn0Rhz/RJZIPxiL1XOEJV4AQqLGY9CHQeSWMGhT6tHR0m9aXSNkc5RSUMaRHXBCAHUHREBCbg4CZLIXfnSPKOItPkEuMwliOMHAUWhCIh+kQPQL6YE0f2UUF5LoWohePI3phE8WlBvvX5Hi0McCOtI/9zS4OtQaYaw6x0CrRJch2Gw5FEqBGprCgMQko4JAxLFPQm+crBoSKMjSKFXFeodHSPdCu0lAJnJAsB6cxfIPUilB2IgzbqOaY5zyzrQKH2jl2NHvY1uliO9e8Y3yAvasL7FvrsH9DgLtqDO6KNvJLEgz5xtKd6WOB4N8bGzaLtmvonDXVGlhJDehnfCXnf9bPPXSFGxb6pT0iEbVhGb4xRFJh7N1nGWIjKAZDjLXbsMaA2IQ0TpDEDXSzHBnj+UEsxMuqJIpXbdmyxVDMsddnP2vK3G0wHE9spgwhjdiWwH0pXxroRUt6I/HS2hLp24BiZhXC4MCcEF6qYK7bDAXjeQqzv0R5YIhAI6WeeCEOQTzA/YHr9cwDN+qjDGU6Dzc1B7u5QON5KZIbOrCvGIf55ja6L0mx68oIj5wXsHVVhh0TXRwY76M77tBNDPqRxYBgXaQJXLMJdMYQqKsiTpFTR7nmUYJCieWS8XRP/en36HsWmOWbwd4ox04anu3tDFsnMjw8U+CBDTm+cV6Gb2wucd8lJR56scWjL7HYfZ3F/DUxwPOG8aunMHXZOOLpgHjCIW7Sebd9uDAPIz0Y68elHXdQp1oDK6yB0ad9hRfxbJ4++LxwQYYuwAcxvAUYCHxRICaAJcYiHw7QaTYQGFIQgqUh+HtYHOoNUSYNZIbjktiXlqj1RMpcs8YURXGpjSwUoEMQcgnLo1yqOpt4abEilkfXiKcqs4PYzNWxttjshAtHAER4GSBYSG7R7gLFriGizCKCJgehHx1IXljnXg33YElCoaXJMIyG6DeGGBA08w0G7uIGomvH0bxhCuPfNIWJVzGc9bIp2OenyK/06F0RMHdZwP6LcuzaNMD2jQvYumaWQH0Q29Yv4JF1c9i6bp45acMCHtX+8+bxIOnhCxaw7aIB9l6a4eCVDgtXeQyuEfgXxDAvSpG+pI32y8Y47wSmXjmFMR4it6+bQHJ5irC+RDbeQzeexYI/xDBSH0MZIGN4qOT+1BCKBHhfri78YIq7fZZc9TbPVA2YM3Vhz5Z1zWVt1xzrLDByzOi5h4KgKJB7j4h59Qti7NhaA2IpjYCBsTHiRgc7Z2fDvmEe8kYjzPny0V37D+6gR+8fq7vtc3PWleUmy3EqXwURmkEsGhEHKPaiugHEc7YwZ4PyBc3ZWPFTOo8JqnWILA4gN5cKwzrZYLxFJ2PEYq9D1LWIGVvRmLdlWEWkpPyAQJkSIlgfkz+GSAwPQSlAaRzypMSQHnI+kSNbnaO/NsfgfJYvdnDPEYTnR/A3JChflsK9ogn/TaRXtoFXkW4cQ/6KlEQj+PIUw1cwJ0/2yhZyviXkr2sjf00L5Y1NlK9MEShDXpIAz+fkz/WwNCL24hyyqY+wdg5u1RyK1izQ6MI2+7A8OzBxBtH/gSXlerg5/Ts8uQ0IkQV/QUCwEC8TVM0Yqb5qDayoBsyKzl5PjudccIHvTE50ndAhFP466J0H6sUSMBi8Z8mhkcbo9+giEx596dlmQ9xszR0c5H/9wO7df37vzu2feHTPrndv6w6/zs7HXfbAASkIVxJFBFNUpHNUnqdyKzorsayZzqBfpQwQzjgidlWXBEDJMDdcr+EAIZ/ROiUHKWEYt0+zCGY+QnHAwAybSF2CmIJjGjBhNB1w8OKhP/pWwBoCBQsCDFtpmWB8Dl8OyTlEGWcomgUGjJd3xwt0J3L0p+lFr+6jXJeRCjh62m4jJZ3nIZupywtJFx2hoPXzBWa9wCqt5cpngDDFMTxYde0SrlFyrhxlxNyWyE3JX0zOVXkYri+mwU2scJCHnqkEIzROHvpH1wo28/dIbQSuHQilG2fTE4fTUKdaA6dPA/wUnL7J6pker4Hznt/xLpi5ogxDo16gAxTgbRIz1usgBP5G2sTBQ3PwAYiShMAn5Wy//6WNF1/2k4di92/ms8FNqR/7vX/3W7+l1uBxk5gkkeBNQxgKCgRmXiByPYZPCK9m1CyeeYDyBREClxzDy24Q86DgrqMCV6Qg7SkhmALOF4joxbcGjJnvARI93SxSeu8WOoOOwWLMvqAQBfqgU5DEewSeTyhfzL0nkUGkayBfGUpkKJCpxx8HgnAOz/i6i0v4uECp8X7N0xwF20t63C4p4Ph2oIYi136TIZBgCkhFJUB5odqUqiXAU9GBBP4+DN80IknYIRCuPuJbUWSjqu4ByjAA9aqk+iUT+wI5A5IkippJetGDD36BikCdag2smAb4lK7Y3PXE1MDtc9t8b+h2+NzMRmjCFhE8PeWSvxkFwaws0R6bJOakmB86FASanpSF7zS2RavMwzf/2LsG3/Lj7+jduGVLiSdJxFoIZTqFHxMTyAxEyBwYniBIe3rgBQJKCFwIEIKceq8KfgIPCUogB0nHkQyH07mFerCFBOhaS4JxQSCGIX8JNBcEybYhzEEHKw0Cs0WhE3MOHhBAiyIURlkK7IbtwQBCwZ55wblL73kPoGgYEVjIqMw1RtyTBNYdYLwg4uCIuWX8R/OIQkY5+1hOSTH5Lcivu5HA0ugSEYiMKDBXqnp0TSQRQRkKBI7x4DgBsT2G4xuWgaGOANWbkrEgb4koDaaf91/8wKG7J1GnWgMrqAGzgnPXU1MDf/VXu9xg0H20CGF/kRXB0jskpqBwOQzRTcMgEWP069euwbYdu8KOA3Ozc0X4Us+Fv3F7Wz2KeNprJs+D967kD0E+KMZWY4wRBAFyX2JIL7oCeWNgdAEEN8JZxUeWKlde4ii0XduI/1Bh2qYUjHDNlm0Cz9PlBq1VNEePev+gCt1IiDnWEFBNNYd6zjpewB8VilHyzLSq8ymxWl1UBzkxIjIIO01FgGHdHC5LVbcUZLkwu5gb5jpGyLtEeCaJ3j6HVJyBuhkRICKoknYuUdWgNzZIkIX5+QsO7Z1ra0tNtQZWSgNmpSY+1fOeLfL18DRpNndm4u/JIzPIGP/1BNuSR7NEZSg0RhKwcWYaWV7MP7R7/wd2zPV/0U7PfPK6t7ylfKb7ZMR8IPSO9Rc+gqeAwAJxECWBvuCbg3qqwrkFovh7WDQhq+LliKpNeFcCO3gB9K4V9IUCCeHgawEUVC07Te6R7Z1HMgAiH5HXQIJykbRfxywBJuU+3SUcU839dIxP089pofQ0bKPuw4wCEWHbErHIS/UiwjZerALcn+Zsl8IVncnVE/U3b1QhNa2YBsyKzVxPfFgDqzZesm/WFR/deujQ1w74kM/T85zPHcMihOc4pXfPBnr6zkY7+3H6vlffPqwmkAAAEABJREFU8K2fv+HmHzgkIoS9w2KetLC+0/FGZLYCYAj0l+4J+kpEXSjYj7BMKoAP9ObJD4gAUMKRxL5RZdQeOJCiOE6XIjAKcmVAFVcvnQajwHcVlLu6SELKfgud0JBdw0O6Bc6K40m669HsxzPqCC+XfKTyjEqLs+lApUonbOMeRFSbgIhAf1R30BQCdG9pw7TPX7fuudpUU62BldLA6CldqdnreSsNXPr612fJutan9wNvvnvHvtd/7Rtbv/ueR3b/gUvH59CeDkXcCWXa8bvnB59702v/9TZ54QsLAUI1+Jnc9u3zkQkPMXrDUb4CIMAT9/lCQMRV7Ar6JkGhjBIRtAWi5oDgpX14TGIzlLRZgU2BXkM1xDaIjuOgiCVaKDS9RTIvmH/wEOKShgsJeyznAHMwD3AqAMefuPTjH3SSI3S/us+RGGEm3IdU+dG/EOVRfTdbUcum5hVkqK8zVgPn/sJqoD9DfscvvfnHBq/79z97/+v+y9v+5lv/23v/KF530b/bvhD+6737e1/a2vdf/8v/c9tvumTDzyjIn8CSXZQ0v16ZBiKQUWgiNomMfGnHDs92sC4i6uQTgHUW0dthCuRTEhGyyuF2HesYvgEBHkKPHZTLuiWZPGCa7cV2j8BXFVPGNAURgr5GUIJ6vaDRUZAkWyViKWf3ilyGsx5NrEIW98UtQd+ERrZJdaCcgIiQAHAjwkwLwvhVFCHZs/eRS97znh9Jq+b6VmtgBTQwekpXYOJ6yqfWwBv/45bZddObfufB2fKN98zO/fPnv/A1P/59v/zLB5561JP03nSTbzSTfQroxtKbNkJQEoCXgnQFXgR69VZF2Egorspsw1FJdMBiXYRgrnWiMrENXnMN27DNMJzh+WogwhE8lJ1gAKfR56Hv/hw2jwFPoKecoP26Fp4LcBhbju9SW6FzHw9VVuz4pqm4NVwUqkXqvrkFtnpSUOI+mGGkLsOcrbyEe/NSShTLdI78YuWpqdbASmigBvqV0PoznPOFt9xS3PwTP7H75h/7mR1X3Xxz/gyHPY5N6DZPzWyY65eFQxzDOQ8RAhI5R9+0EfrU4KGshxoD8kM90xFwsVgVPCA4khbBmX4620ayyEHADzDWkARCoLOgYel7TJG/u22BQG8hDOeAHrKnwIKyAyWc2BUQiMDHRSc2EUfJiLhYLpllQIRtSmAOgSbDuhrJ6quidPudz9Fom9VzwwMv1f6aag2shAbMSkxaz3n6NXDNq6/vLRRF1wl/5daCjjZEyxAQuwjQHo7AdBjE2L4EX5qPVqycBP6qYTROvXLPTs8upaDjCPT6NVFjBSYIrLNI6cn76g+dZUgkRRW64fye/A5Pn4jneCw9/ajHcwQ2PRGx+WkvwzcdR8U5Gkpw3bp23TMek3Sd2hTgQQXAWD+5f27vVdpWU62BldAAP/UrMW095+nWwDUvfnlvEML2kuCbE6j065SK8BXoEd0DKyH4CvB1bcJbRWTQnFUCLSvk0/JSKRDwlIh/UPKL/Z5oV4WFaDxQSnUQ2+4L3IEcsY8py6oYKLuhtz+qnJ574DRHE6tPeamxAkFeSf/sgSs9dy0co8ZOJY3KbOC+wD5UKXDvajwLn8W792ybfv/73x9XHfWt1sBp1kAN9KdZ4U833anqN9PT+0IS/XUhBnGzjQZJGD4BQR6LSSFrsVhlxOoRcLFDy1UjkZlV0FGvqlpWr7YCdRoKhTzQkw3BwTNOrweX8KYC+omiiXCA7QPHgE5UyR5Nb+A5UGXhDEtH9g0ECMqCpixwkao7ZmBb0HANNHETmvGsYmmc2jBjPLq9ubXt1bvWandNtQZOtwZqoD/dGl+h+a75lm/pjU9P37UwHPazssCwyFEUJYjNoxWFEUiFEfJCRCogllHvE94XhxAAAc+K51gRGY2rBAeIsZQV0YuPkPYDMJdhONtHBAMh3Ot8oeLFGZ0C9+adQ+FKBO5ViOBqxETkKdYdyKvdAc1W48qdu3Y9T2s11Ro43Rowp3vCer6V08BFl11xr4nie0DwNRIhSZNqMRWIMczgGdLxXsEpYAm+1DOtiC1LbdWgxZuODSwrcSi8yiFwB5LhAEMg5AXxgiQDY/UB2dwQIWf4gwMiEyMwpwhwChBDceqTrvbpZ9F9H+ESeMamAklEdKkIIUBEgADwXuU4nKTq503VDRth7b3337uRYyrWw2x1odbACWvgmQ80z5y15jzbNZC54dY8Th5g4KTC07LI4K2vvmkDhht8sFAyzDUurQ+HolJFOoIUFNjYQBiDJcBFJEOk0/aCfTmV5Eawx1Kg2ABvcojL0S4idAZNyAEDOySRj9OCwRBIQEWMclT5Un0px3Il8cAS4bGJi+BeRogdELhPbQHXqat1NE6MRlW1wE4jNFJkEOgPeO4aWOLoEFgxLFvwSARGKEHKdM/eR9Z/6lPvaKFOtQZOswbMaZ6vnm4FNTA2tbk3vn7DPgdTVJ4mAcgT9BwUmAjy9PIdAYw1otVoocK6YYydrGzQuxKg4K4gbwlqwh467ChYKAj2WmaTSiWIE8aFQI8cUSFIegzaHCJsDgyB0bAf8GKUHVJNXBVP4U0nWSTuHYTjEWExaZ9jmQah2gE3pTwlUBLoA3UBGsIQBMJ188WF6w4kD6n4mQvr7BNYtrGVTGIcbBKuPOijGdSp1sBp1sDoE3aaJ62nWxkNbLxmcymJPTB0+QCxRahAeeS5Ep7guSwF6cPEeiA90UWYg+F4WexUPoYl+EYQ4AhvAQYjwqhGRs/QEAoCe7dEOSjhSxAKLSIFRRWAMydxa1BaWlFZOuhf/+SmoB0GQnDXHYLpqMULqyQRvVG3YbGPVRrVS3ftfHA1Oc6kq17Ls0AD5lmwx3qLixrYPTk5zPP8K0m7tStpNJHrwSIBCxUoSQX0+g+YfBDwWhz1+EzAH44RkWM6CWug84oK8AneIMaZikaPWaj+ExGDiJ6x65WQ0kBoVZTnWEk4dUljRVw/lKoyniZxA6oMTwNF0nWKZxvH6z55JgtumJe2ASLKASx9ZVR52FnVQ3Crvnzb7W3UqdbAadaAOc3z1dOtoAZuueWWctCf35bDHezmwxBXh7F8BIRkCO5cm6cH6ojQxF8ovrHpCa4ARicqUBORKjfMlbHkeJURtAL2UYhUgEoPX1DF9ZM8oJxnOKe0iJ2B0ckq/tN1E4Iz6XHT6ao9RI7qWyyK8A3Ie76nqJ4CRwa+vYx4qxr3zcbDl4iHZ0BfZCSgKAskSdScW9i/4eMff096mLEu1Bo4DRrgJ/w0zFJPcaZoIFxy0ZXdzuT4Xi+hCArwEIKXqe6Bdw+AfbzrRVAjThGrtXKEArCIX9Cko0UEwop6sIGlQKlgXhkEChDOVcBTuEeaCcpDBUxmYL2g8ugDTlPiKrkegPlhAtPSArSd1cVLyCMsexegbyssAhWoB3i+EWmdWtKMpJzaTVksBjA3AhNFBP2SQG86nbHmC4aJ6aBOtQZOowbMaZyrnuoM0IDpxL3ShZ0ilrgbKpA1BD6DEVwFrlEjE5orsVpdS2XiV1XX2wjEtQSOZg/BXoGe2E2IowcPA4x6WGe/gp4H0lLg9C9ZZhGB3lRvBzitiWvhukZTanlU0ju3oNkiLfUZOAK9L7WZbbpxGq0QnDYskqAaS12OGqgxAfcdoGGcSP/GUCgaEtylD917Tw30IyXV99OkAXOa5qmnOUM0MDUz0x0Wwx1ibG54FGq8QRU6IUAZITjTW3WOAMacTRVQ6XfjCVsQw37dh4YwhCjGsicfsxGf3vlE6Z9XUF6VZyEQEfDGXgdLkIxLIFGvfr5AzB/2YuWSPzy1CI0d96PGaqlR9xFo+YbDHMZECAR8A6FxCogWPXUhs+FYsJ3DNYNEFqoH9eoD+8QAzpd2mPXWfuWuO1ZzDragTrUGTosGzqyH7bRs+dk9yfSll2bWRgfFmFK/RWKDwBDFDfHOKCABDDMwvkxYZjNrRy4FNCUQ0LCYAkG/Ki4yV/F9ygp065d4A40Jp4GSeI+YfUkO2J5A5yfo4UxJFVBzMUEXu0ha1j99INy3sE+JWgIYh0eVtEU/SpqDXAFCg+bo8bvgoR69R4CNAhyGq4tsdtPtt99uUadaA6dJA/p0nqap6mnOBA00Dx50g2Geex98ZCKCvKloCaI8wV7xzXOxYgRhiUJgy7GXPjzC5kCPVz1X7fUEtJKkMsCbyvW8KVnmtCKcTxBlFqFbEi8DPAFRx648cTMICFw3oIvl/ll29OJ9wT4qxYC7ZjGEACHpf4eIxUTVVSURjlXFMLyjDdUfNitz6H9EYoyf8eI2P/TQ30XaV1OtgdOhAT61p2Oaeo4zRQOfI7QOXZ4VzjtjLGFLKtI7RKCA7MCcnmjAsUnrhDAY8hnygDnYQGgE0VEvqBfr4asyuyoBKtMvgWJw1fi4tEAF9IKgcirO03XTnSjpfJor6Ra4E65TW6EbA0NVfBtRb14PYyVw14tr5arBEaTRpc2joZRVbXwkS8Qwvu+gYZ6AEhDfKcNgzd13/wMVgDqduAbqkcehAXMcvDXrOaCBLVu2+PHJiUGcpnkgkAEVKiEA8EQrz2oJj3KEWmxlA+/qwVboTX6ycaRAZETsPnKxDfRmeUGFBt5CFRsiL8sjgATDNwTAHmdyHsRPBDki4tSWuFMhYYmWZtM6qj1Bk1a5KNo7lKWv9iIQ9ihpJyBypIwqsZ2ydY/apcZNeK6h4RsbR3xzKSHW26Is1t63/Z52NaS+1Ro4DRowp2GOeoozTAOrV60NcSMGiFNCCiwEQ3giKdA7grwn2LMZ2o+jEtlZ452XYaeIQNiydGlsWujFaltYbAwQqFxDuYbAxwzEO/h+gSzXL/+ERc7TmBGQcTjGPpqfW6kWICK0aboDQ3AO1aGqiNaVyEJ2EYGI8rHCJkAAev9gEmGZuV66X82LQvfpEMUGRsyLcx+fTz0cYVSmmmoNnCIN1EB/ihR7JosVBopzBo4rh5WAt/S9eRYhgeBG+KHvifDYTbCh4mEPWaCgrmCvpKzaZsRqEYFgF8issgM7LISyLQwYmmZD4tkypDkZukWAFJyepPOQuE8Eg8fOKcI+rnLUzjItVCgDV8/1sq96s0EANzMillUPQg5USbBU1LcB7wRRFNNwcAzfbALDNy4MLxRbzoBjUadaA6dBA+Y0zFFPcYZpQNI0EOd96R28FXjjCEQOUQBigjA9TeifQiAEQxjHFyFY0RO3zMk4wjHimYKe9xrWCIRvgSV4mlwg3mLgcpTWQ2xgu8A4hmqcZV8My/h8g7zoBeRzHkloQLReSRbgmBzLnsKifEPJSjoji3C8BUN9MIfyeIBKghDsrbVghiqJoApJqaKqBvKx7NlqJIIaEKHBK3LP8QIJEfTAWig7IEOjidZgMHf+zTffrNMvSqizWgOnTgP1g3bqdHvGSo4TkxOXCkdg8kI0q1bqYVg3AdCWio76No2yCG9KZENFrEh3gwQAABAASURBVI8KHMQGYSbBskngWCHMQY2BfjtFgoHIiAyNiXEBEScJmYOUBmBbJe603KpdcG2jXKfk0jVjqGaxjWAOENC5TsdzBDxF0j1qt+EYXhARCCz6XYts0IArBcZGEGG7Fdg4cJ7yhfv2fZnxM9Sp1sAp1wA/Yad8jnN/grNsh3GSDBmHHzAiARDhhOsXCMsBxCLWWCTIe1oDXsoyatMKAZwwxbYAcAiWBmAxVW0czyo5eD9yKSAGxjOUhQIQcazPHSqAPMJ22kpH25ZqTUfNLGZksPTbNkpHdT2uWKmFrcK3nsAKLxh69HlGsF+wBHpDNVFrjnqhUowR5HlxPWZ6EYfVV62BU64Bc8pnqCc44zRg0navDKEnxgQchXasVFUDPhZs9wR7bTsWBIlU1Y4C6O+Sqkp14xAEgpiGOBwBvTIUVQ8BjkI8VBrHsWw4MtZwCMMbFpZcbOT99FzhCacRroluftUnwt0Rsb2GpqqWx9yCGW2KzWQF4zNgA0b8lMQQTmybyDOGbUJKyeTnnSqAsEiv/nwU7RroqbX6OvUa4CN36iepZzizNNCK4wXn/QIiWyGeVMvzDNl4xSEYRSK2eQV6oncQciiwsQ0KVhUXS9oOhTdAw0AVjDMU5BQgKTkEqTgV+EHpIgKRESmgRoxdu4GH8MBSKOeMuLhP4f6Fi9aQjZLhmkdr88y4Md6PvkR09aN21ZlUhssiiscQ3DgKevZqLwJZvBpAno20O83W6vVrrkadnm0aWJH91kC/Impf2UnzJOkXAd0oTgAB9CEQolAVdsCRpKCk4L3UQtxGRUsNmhPktE2LFQwagruAfIHQHojnlXTmLJO3MiWcS4E04sBywJGMg/O+YpcQgI+e3HBdenha8hSjKLhi1iG6uyUublAVV1W1zP1yT1oVEYgIHI2XK2JI6KDXY53nEEIZITj2lfqXLCOX9b5Hx9RUa+BUa0A/had6jlr+GaaBOE0HJTAU9egJSro8wjCISgj0zaFJwBJrAfDkIW6xTzvYoJmiI9t5gSiuLRD+VAXeFPeCAiTLQvK8BXiyLo4nbho9uB0ChsJVHNlO+zWaVzgvaXG90H1wwfqNm+C8qgWjtLj2qkL+Kg/ck69Kqgvh2wAgHGNQFgJj2hgOGKf3DZjIQgxlEPCdL80gW7huy5Y3N1CnWgOnWAM10J9iBZ+J4sXaogxSeBsTpEFYAhhcBkSgYRdUSVAydFNoqIEQTzjjXTsUqEghgM57RVUHQVLrykGYg7apV6w5YChaKtLv1isPIQ8xIviMtYIE0dtpJO5BF8d1jyYV1gQiwrULvW4PV/L01ANLoSyi94gVwnyJWNSRrAbqSoQF6H65NxoLkQRlmaLIE3IZEo0dDZ4PhUTGzxwqD16gEo6Xav5aA8ejAXM8zDXvuaGBmIFnZ4yju0ngAWFJ90VEIwAtAXEgABLmKuBXSEQFYMoHCFCNwyKwiWiLNjIns6ebHJiz5chFeYHyRyPZqdPRk0fJljJUMo8wn+4S180puWxiOcsBoIoq4ha5QLZVO2YH+Y5c2r5UG/WN9q0fK3r0rHixHDmOfi+C8zSs1U65+VAgTc1Y1j90w5KEOq81cKo0oE/kqZJdyz1TNbBqFXgQC1j1qwERIS3iGbSsZAjLojhchXDonCIIKgIxTWP6qMYJqh+2EddQJW1nq/JVRFMS2OYCvVlF0xFTBapmEehHfFXHit10H+q9B27EMT7vGJ/XdYkINOKCpRSEijBLtcWcCmBJxwr3HnioWzLs48XCmDH0+yk8PXuwHqREkBw2dq3ucO4qDquvWgOnVAPmlEqvhZ+RGihmYUSMCSIAyUAgItAkIlVZYSsgwBH06H9qFxTElKrK4k3/louRUYVDCWqoxuPoRBlaVXmjHBWPmhkDVIC/yIIVSdysqCWrJhd4vsqUZcloVuA6DWlxg1X/E9zYHQ43B/Jr2AZweshMYBcCfVl2kOdNapQheW5WaOG8z+Jud37DZz6zpf6a5WH91YVToQFzKoTWMs9sDeSTiIKxUeAyBfwhQgvLeineaVkBXb8y6YPCsxCgSOwI4CPDXHkNx43IwLIslKXj9I+XaT8H0fMVFpV8VfWiuWc7IATBylPWheAMSVyLpyfunO4eEDEQ/kBT9TYiLCkxW7y4dZYCNKe6mI/6fdBtWt5SGrMxDBi+CZ6YbtjEdyVjnSTWrv/cV7dtpoD6qjVwyjTAR+6Uya4Fn6EaaHYVrY1BUEAKqO6B4KPIRPJ0ab2GWdjmiVwKzSCKsTraEQewSvAC9F+3KthrBwUCjtwkr0CpMhAgFekgcnHOwAwaGKJsdmmxajn6JkL+oxtOVfnoaXRtXlBy/Y7nBlwi166rH01e4fyouHhfGkzDVW1Em7k7wzEM3YCjA1XtA8FdWgzfWHr5+pVWHedgIurKuM0Hdu9+HupUa+AUasCcvOxawtmmgagDHzkf9L/00785YwhIRnhQSG9TEKGgt+lCCShQE7fIyhaCEjfqiXZaUj+fVYTgCPglDPkNHBJ6wDE99cQCYslpPMB2QyA0lI1gYQmCQokOfbAIMRYiCn44nPTN4HBlWQuch4CuIrlUwNBzZ8wcXJ9e8Aa+QEWmWhP7uTdhp6EuwFwPrFWEZ3+VVxZBKJJjWa50xH3qzgNllzScgfrNcuqWcXrvCfZGaBMHlDZYtWf/IxfeeusWNlJEfdUaOAUaMKdAZi3yDNdAf27Og+gT8rICWBtZJFGClGAUE3kVmy0Bi/Cr0AwLQPgziscbAjsI7IF9HjG98kQCUqJg0xp0bIKOidC0gphtIiV5c+JpiaAxa2dA+wGxDlGDZQEkMjh9iRMqOlcTBt4DwXaUC7geL9VXPgNzo3X2QhyE+wQTt8q7jqER01LVEKgdIadQa2ynAkt68Z669DRyjsYwqAEJCbIshg+Nileomyj1SZ4tXLBzZz5FcfVVa+CUaOB0fsJOyQZqocevgcbERFlAytBMkBHEHMEoiYBWbNCmmztGgBuPUzSNIYCTCPUpwdEGIPIBCQE7dWAONAlmbfKPkXfMAFMmrmicXn2T8JfomBAoIaCRJrCRoCDwDX2JnJ5y6QRRFB//Jk5mBNepwwPXpaRlJeF6y7KE/ichVV1EM9LiAJYee3F7VZPmI1kBxvAwlvvy1A24c0DHR0BoIhsIDV3CmVjnHfBxo9G83JnhukrQOX6rt7cyGtAncGVmrmddMQ301q8fHMwHOwaxDAaNgEGTwZpmCTQ9YtbTVNCILVpJjIa1sOqZK5LRyw3MnRiUJG8EjPZAUkOyQMNgmOYYNEitEoN2iV6nwHynrOhAo48DrQz91YLutGBfwtDFWgPXFNCOnB59LHrgRyYTGOHaCcie+yuyAmXpCcEGIFCzF2BttL4nWCd5APKSB0LlsGiMRUFDiBCzNSJRPkM58M3Rv5ItY8q2DN14BAQTRWHN1m33jaNOtQZOkQb4WJ4iybXYM1YDt9xyS7Fq86a/frR76I8Opu7QIYL8fDtHrz3AoJNVAJ2zDQR9T9e9iB2yuESWegwbwIDA3KNRmG95zLUcdPyBVoF9zRw7KGP75AA7V2fYvabAnrUj2r2e/ec77N6Q49HpBTxCnv1rgeZV4+g2MjjjT4++1FIdNZMoyNNoKViXRYmC4SxlERGMPHQhKJMOj2GZVwXqhOlRszaQjQO1ZCxBvNCPVgKRGEYigDlCC0WRYjg0KJ2BsRHn8JLlvfHde7auve2299MCoE61BpZdA/o0LrvQWuCZr4EPvv51X7r0mkt+YmFC/sRtbiK7wGBhY4FDazPsn8mxe3qInVN9bJ/oYdt4D48osfzI1ACPTPfx6MwAO9b3sGfTAIcuKbFwBdC9SpBd20R+3RjciyaA66dgb1iN+BWrkb5iBgnLYy9fg7GXriZNY/KGKTSuaKOfDuCF3vAzVdtJ8I1mWbyrm04Sb8BIEoqsRJl7iEhFS0BP/OaMQjr6CqApILGdMkAKCOBLAYShGw1JBcbpA9vJREC3pCaCbyEj0HsfV0DvQw6J3HSzZZ//xS/+U+3VH63iurxsGqiBftlUeXYJki1b/Ja/+OzsxHNXPzj2vGlMvGganetWofXi1Wi9dAOaL5tB8opxRC9vw760CfPSFqKXdhC9bKxqT18xgfRlk0hI8Q1jsNc3YV/UQHRdiuhaerLPTeAvj5BfJBhuAnrnlejRmx9sKFBuCrAXGvi1Hl17CCHNEcSdJgUGzuNJvAjCwQm8UokK5B2XYemRCwyCsipKQxMBvSprrvXAmicBIsL106NHgCbhW4JzEcdbyvZspQHg3VehnDbyPILjwayGijwKwAzHuoODV3717q9McbyQ6qvWwLJqoAb6ZVXn2Sds0A6b8mlgfqKP7roMfQXkCwjAlwC9ywOGzzHIr45QXB2jeA7pcoviYrZdKMjPY/+aAv3VfQyme+iPdzFozTNO30U/XsAgWsBQieUs7qJkuYzm4OwCSjMPb3qIfA+2zHA60E3kyCyjooEQlNXzzjOHsvCwhm2ev0cfYFhmCSJHxmkdBO1RvninG68szjtEiUFJC1GWUgG9MRYURBmAWHrxUQu5S1CUCZy3sLGFD0PrQ//8pB1tvPXWWw3qVGtgmTXwLH6ollmTZ6m4zIRL8qjAMB5WAN1rdNFr9Rg3V8rQY/y8nxYYVJRjmJA3yZHHOQpSGeVwpiBo0ys3DENIAcFSXsIER994RCIltUQij9cyKQkeEYHxdERuAucSTiSiIMyl8ArOwuUOBUk9bKIyW4/vCtwxxcLoTcDcomCMXpBUoRwfyiqHsQiS0qCkNAIMcZUWeVkiaUawKTZFBpfhKtAyHN/8NXetgafTgHk6hrr/3NaANzIdjAcIvkLAFpsRqQYEq6L6+mTKQ8OEoY2ELDyTRUxPN2Y5UmJfpETPNCJgxhUJeYCI7XFpoG2WZanAUADmXgxKgp6XCOIjGG9wOhLtCQInCiwoSTD0qgPyzMMVgWsBTCCDXsINYqky8uGrWhDtRcWMpWQI3ADtBxk5jnKHlCk2AhsoxSGoPG6TZo0HsU30+9y3HQeoh6wcwoVsujucPe+Rj38s5qD6qjWwrBrgo7es8mphZ5kGjERtiIUQwCyRLKbXm9ALT72D5jFPKWPWI3qllobAkFBRiWCVCGJER2IblLwIApT4aAmJjZ65Zx4YCvGk0hrkdF8La+ENcY3zg2OwjEmB/GhxIgIxAkXkqk9Y9gZF7gn0DiNv3gJBqAuODKTqWizIYn54nVpXIj+4z4oEmpWeMinXcG/KETiX4zhP3Xo67CJt9HoWRZEgsO5CgDESzS3MbsrjtFNNW9/OKA2c7YvRJ/Rs30O9/hPUAPFFgk3GITw8RQTjBZWn7kGPnJhFYBJ4CEpAHAAHPTStyDh48aSwSOwVJXITUJ0BPHgjyAVKCOzT3LPuSCV5SkNPWHkC+Sh9uS8FdKUlucJ1iBiIaMlCvy+fDUsCrudjyPUFAAAQAElEQVRi2a5rgVTso3tV5C0sErPDl7YtVQyqGo1BFFlkeUHZgsA3lsC5YCJof0ljGTiH2DEMhjHnTRHHLbU9UL48z1+IMNy4JLXOaw0slwbMcgmq5Zx9GrjlrW9phigZ94aeZYiBKowSEfD1sTBw9LRLYxhmMSxLRb4CQqHXKzBBycIydGM51vqYvYGg5QHCvCjRmtjD5BDReIwocJxnaAfMwXFY1iQilCmVTAV7parCVpCc88iGGXKCMhYTl8mexYpmBG7NHkvabMJRrVVZdxuQpAmyLKveEEJlwASBUqkqeC4nUKciTahXP+gD+jVMYVuSNuG8u/iLt31pw1GS62KtgWXRgFkWKbWQs1IDq2NMiCXCExQDPc1ANAr0eMGyhxCY1FO10LagPIvkmWv/kU0bFpWEudAIgCS8gWMDAE+JoETQOLBMsDcMDal0CA9vq7eFgCdOwuYnIjbrJR5QwrGJS0TVHmh4FokNAME3lBYuBwrG0UMZEBFoLcnoKoPOpXshVeWj18Uy1wspMUqC4AWOP55tym5tmx59jKCVQP5KpuHeI0i1KMM+C2smsNA1PJhtADbFMOsjbtnmYNi/JoTPaHB/NEV9rzWwDBowyyCjFnGWamDgDkxHKAjtBXgmSAwkKPKJ8EZQim6KdRCsRhfhOkDDNbxXuZcAR5BWkFMKBNxA715cTEAnoFGEI4+nTBarNjAmHQh+wgbCHEqbozQlZ9GWo0kHPTkFBU3OB3hKCgRST6lhkTwkjOo8DoBRXnI44nMoLNzAYDhfgJEUgnwEX3oEevhcBGVxTv1zBUEoAxw1It1XgAO4XjBspR0BMbyGZyKuwnLOmG80MoVBLwVAUqD3JXSZJkQQNTI879BYPdDCcECjkHXo/ceQqESceDhXvub227sJBdRXrYFl0wCf6mWTVQs6yzRgxc00G6m4ooRR5DKC0hcg3MDyZFaE7STQi2UPtC4EOwU8JU/Ow1sWLQUYArsQ2Qz7hATjtYNebGCuTAYg6BmSEFCVAOGPJ4Wj6Inq2rZICqLkBijvMAlQtQlERoQqCecUCIHWl4Ji6OjRB6g3L4sGgQzkDMyU/KgszPRS0EcCUaIMoRcPtV5KnFtEIGKQ8hzVlQ30uwLDcw+KBiD84b1aLw6nwL2r9z8Y6JQJNRXgQ4E4lWs+8IH3Tx1mrAu1BpZBA2YZZNQiTqsGlm+yvIhsi+DkC4EClyGgxXEE9e6dxjaWQJ65KBHkFbwVzGkTCGYgiIUR+UAZCpD0YJW3Is8+pQDDWD/IAgVKgpyo568xfY0caR0gb3gMedaXyLF8NJFXgZYGA5QDzSlH5SsprgbuR8uG7TqfgnyZe4y+Smkoz5IMwDu4OFESzidh1ITFRPWMZEUA1w2VBwOhZ6968b6gIQPSeAxZ35AElnF4a+nVk0+XAfHQJBQNzuepBxs10O2V8JQp+mYQPFqtaGLf3O5vQp1qDSyjBswyyqpFnWUasAvy1Xu//sj2RjQBX8SIGV/u9whIBLKIIGUlRUQv1tA7NQQiA0vYMpDqx7AsWAJ8w4IaCIyQDKNUoRoqFKQh0K6K4CkhwBDYJAQOoUQe5srjiHMRzKWiCKP+xTauUUiGYxTIwbKH4bRC4pT0unkMQBBlG42Ad4JsUGLYdXDDGCibjMA0AJ9yLTGMMAwTWOU6PQKXvEhaJgnDS15yeBo7SkBJ77vwAxS+By8ZkiQCaLTmDhUwYQwu15CQ5Vp0PRTMcQaedS0bSrScs8GDW4OC4SQwDCQGaDRjMyx6byRjfdUaWDYN8NFaNlm1oLNMA+9610cOjnemv/2h+w58Mu+2Dw3nx9xE4yKU2Qx8MYNiMMkwxyTK4URFLh8ngI0jFGPweas6SPRFQqCKWCZg5QQ1eqoizBd1od92GZFbamGuYEfQo5crhDwlgI8iwRoQoCIwLZUfnwtFSMXHggIoZUEbtawjBRChZLrTReEI8o6x8xx5VnJGAOzXM4YArTuOoldOGcF6VGcNlEXbQHhGRbl3bDewcRPN1gTGJ1Zh1eoZrFmzDjOrL8D05KUY9jrYvx9opusQR+MAjUfQiRCAirhnlsA1CU1oqOL4TQyHFvAMDRkD/Z98s2Hv6i1b3txQ1ppqDZyMBpbG8tO1VKzzZ6MG/vR37rjr+s3f/Iait/bfPnJv/LW7bhP/4NfHsfPhGczuW4e5A+vRm92I4cIm5P3N9IYvgMvOhy/OQyjXw7v1BKl1FQlmeJjYJFn4EFUUQO/ZxMS2iGQRKuAT3kn05sHDXLC1glOGe0DIDcwrYmgkaH9FBVCdFTiOdSyXpBxCL7v6B1zsA8ueY5RKwjMhm2txPPTMMBjkCPTyJQpANARiUpTBRwV8TFlpgG1ZxK0USbuFdGwMrfFJdCZXY2xqDVav2Uxwv5Ce+8Uo8s2YO7QRe3auw/ZHVuOBezu4+06L++4RzB8aQ55TB2q0aGjAJNyfcF8jAmuG67Zw3sDYDtcnXGfMNwHqyDmkzXhq6969kxxaX7UGlkUDZlmk1ELOag1s2fJ7w1e98Hv+Yfe29mcO7Jwe7t8xg51bp/DgvQ3cf0+C++6KcO9dBLKvC+79Othm8NB9Fg/dH+ORhxJse6SB7dsa2LGtjb07V2Pf9hkc3LUOCwTD/vwGerobUGYbCJAzNAyr4MoxhNCBoA0jLUAsRIR5gKdXXXnmrI48awV1T3D0AEjsDwRx0XJwEPYYGgwhgZ6yoSyocWEYJTDshMDQDOeICKhpYwrNxlqkjQ1IKtrIw88NiOINELuBhmk9snIjjcJ6zM2twf59q7Br5zj31sF99zp8476A+7nvB+9vYOtDY3jk4XHufRL7985gH3E5H6xDIz2f4ZyU5ChP18eNcOUADUyV8ybC1Ru2WFYaNAwpyjwlS4P6sbDWFjZTd5/d9VVrYBk0YJZBRi3iHNDAqsaqhaI78WjRny4SeyEMLkDwDOPkF2DY34je/DrMz66hJ0sQ37sK+3ZPYd/OKezeMYmd2wmGj3Tw6EMdPHj3OO77p0nc87UOHr53FR66dxJbvzGGRx7sYCd59uzoYO+uNmYPjGH2UAe9uXFk/QmGL1rIhi0URRtlOQ7vxzn/OHwYI43DuTEgTAB+EsHR2fUTCGUn5P1kwWWtAcoxH4oJFBllDToM0UwyVDNB0J5Eka+GK2eQD1ehuzCNQwdX4cCBVVAg37tnFXbumMCjW8fxENf40ANtPPzQJEF8GtsfnaHxWodd29fiwP61mD24HgsLG7nWTZR3IUQuIihfCGs2IYrOg4nXwoUW4/cG6tAHQ3BfwnmERfsl0B8Q7APPPGBacK4RugsyzPrR3mIoX5ufG/xFmrYPnDGPVb2Qs14DNdCf9b/CZdtAPtGZOOSdKcA4e1EaAmwLXsYgZgomWo04WovIrme+kfl5iAzBDedD/HkEYCWWw2bWN6O/sIYAvoH5RoYz1uPA7rXYvnUSD98/ga33T+Mbd0/ijtsS3P5FiwfumcL9d08wBDJJ4zCNrd9Yha33K63Go/evwSMPzGAb6dEH1uLRB9Zgx4Pr8Oi9q4sHvma/tO0b8e/d+xX/ufu/lu59+K5xd/ftKR78+gTuvaOD++8cxwOc56F7p/DwfZR73xQeeXCCXvg4dj46URmpPbunCeI0YLPr0O9tpLE5jx72BoLveQiB+xGSOZ9AfgFstL7Sg9gxeJOSLEqCeSH6juHhCeZBDPVlSQa8YSkJdao0qgcYK/ACsjT49hD29XvJhy88/6qfvXDzc348bXbe9lu/9ZEe6lRrYJk0wKdxmSTVYs5qDdx8883ukssum4si9IzlVvTJIBgJCdbSAbXwDIkEH8P7BME3mbcRXAdOvW9MkmeKxDZpIysSFEWLfZPkozdNrzqOLoGRSyC4nDH+S5APLsHswQ00BJsxv/9CzO27EAf3bMKBXefxbWEj9u7cWOX7dp6H/bs2Yc/29di7fSP27jgPD97T7u55ZOqtr3zpD/xiNLzqHTu3Tnxp19bJfDB3IbL5i5EtXMQ3kYuR9y9m2OhizncpXHkp13sxEC4kXYAQNsFgE0SYWwK6rEOQGUCmSeMsM6xkGoBpovQNlAwDOXrhekhbHdpaT6CmKII9cbwqg/oSI5SpOjMIYDmgSsLZoIwASpdTL54kNCzRwa0PD/9k+tUv+t0OXvS3n/yze3aRZXEUS/VVa+AkNaAf55MUUQ8/VzSwccOGh5zHfT54AlQJhwH0q4PBZIDlYagpmQcEUQwK7Avk8QTMQED3VdkmAtHDzYijyz5KFCjJXyBgWHrk3qDgQa2TJuLmFIIdR3/QoIy1BL11cG4NinIGRT4DV6whCK6qqCjXIBuuZvsagvZaHNgbh8nJa76+5Yfesffaq1/1Tw274b52ujGPDPmyNgJWITC843wHpW8hdwmcAnVocI4GgbbBedKKShfD+QgeEX+VBOcKuEvovoNw7zKA4Z5M7CA8vIVlnwR4xmc8jZ5QphJoCIVALoE6oDQE1RNFVpcB2AcCPyTQdrLOeUq69Z3O6rE1qzdtXt9dn2zZssWjTrUGllkDfNqWWWIt7qzVwMT01I5e7+C2suwjoISIVOAUCEYjYtUH3kjcJXthlIfcrJKf4CfEKesRJTGGRUa4Yxv7Q2RBdANMRINgSQIxMfTriv2hAmcKCMk0OSZlvwKzEst8iwhoUEoTQehh2xYPL23z3rsfiMG06nWvO5Sm45+fn8t2IyScu0OM5RwEVsd+SgftC7zlWmisvOTwwgiVOMpzXAf3I2AuFXEjrICJ7VxJIGB7uvGB5HX/8AhspyLII5xLKTCnvMDZSN571qkLchx9EeOrquP4KI4gsLDSWtVMVr3ozs/PTqJOtQZOgQbMKZBZizxLNbC+lfeGw4WDmes5RmsIQjEMkooksCwxQSliu4WIsN1AoCkwHwGbKz0M+aI4hXfsEwNHoLQ2rnIXCI8c5NlGWETSbBDyPPJyyH4F3xIwHKggzB6xQlj1FUkEtniCbICJTSM10RhnwJYbbyyvuuKKfdbIXEmE5YVghMTJxAMEdaWg3rnJYOwQYumlR5rTY+exBKQkMDvo2BGBCzVss6QI4lOA3jvoxXPp2sl1cJ1cEbhWcDyYC+vC1Yro3GQjFx18LZBkkUZGwZMviEAkSrvdfNNd99w9RaMiZKqvWgPLqgGzrNJOvbB6hlOogVtuuaW49NKL9zHAnlkQ5Oi98iLQARquITwRmrSMKvfQFhCoiE0ELJbYrjBnEBPo9S2gLDxUljjNASsAMXg0BhZRlCJJGsizPts99KuSFoDAAEEIsAZWEq6BZaOg6zmHR9xIJLZgEB1VOm9m1VwzaezKh4XLS8DRhS85pwJuxLXxAoQyxTKPILQawjkoFaLzEL1FAEMWw4JhH2sALEnAhZFoNCBcF5l0jJYlsH+pXRDYFhbHkpN9S1dggfoifyCPcC95QeOi5dhK7rLzhtnwws9+9rM6IXnrwm2DpwAAEABJREFUq9bA8mmAT+zyCaslnf0auGjTBXfbYA64QUEI4n4UrZRYJEwRyPROrFssBbbrJeQW0DgoACqIElCjiF48wUxoLUzwxEpCIHOtIxiOiAjacWUUvCM66ysA+42CK11/ofesfIbygoaPOAYEYU6BRqOBdGy8g8WUtpqzWTbcEcS4YV4ANoJVInKLBJXIoREXbjniaDKsL14Ee1oU8izWISyQdE6GsgLUg2cT94mRRK0cRSpLZWtOMbLUFVgg6dsFqL+q3cLaBBJFUCOaNpPzW+30ss99bisXSfb6qjWwjBowyyirFnUOaGB8auLOIs/2tdtNerogecKdx5FEwILSkZajSww9QEQqSpIEZVnCEbRRgePRnEfKcRzDiMEwyznO0BvnfIsylEtENCMF9ms5oN1uo+j1VrFxdPVdvyyLA7ERb43hvEXFKzAMxwh0CSIE4cOycBpTeNxcxgiKoqBuHN9qYhR52X7gwYfX3X//V5LHMdcNJ6aBetRhDdRAf1gVdUE1sKEpu7vzc/N5lgUQ0EUUWLXnmZGya4xbRCoAcwyfeHrqxjz5oyYE+aSRQoFPx5bKr4cEj52SK1I5ypPSo8/y4fVLLNPTyAb9Xs8VRWjQwOTDIcG+hJ4FVF66MgYKgO5HSRtOL+nsSzMGvuWkXGfEvZelQ2dszCDIJY3J8aklnjqvNbBcGnjyT99yzVDLOas0sGXLlnzNzOq9wTtH5KFHH0g4THiapJ65evXKpqBsjKXXSg9dG56EAtsjxvQtwxj9bAhLkF+SEYKO9RAhOPMKBGsFbyFPt7fwTRxaXQcPHiwSa+ZjEwrLpzrot15oZEB+EQ4kl45ldvou3Vg1mxDD1WySuBRGkuC5Nk+w5/JgIBAboXDli3r5wsZqSH2rNbCMGjDLKKsWdY5oYHxs7A54PxTuhxBFGFLEWiI28tI4ObMnuDhqsVNEkKYjT/3JQVblAkKPP04bKEoHBXKvAE9RYPIEbXYTswP7tFEg9IQZjjns/dJA+Ysv2jwvwMAQPeM4qvgDBEYsy9wJ23Hc6cQHcC2Lg7WktFhlZmiNIhtXRpBmDJbnGcHadX//xdtmqKtjmclfX7UGTkYD5mQG12PPTQ1Mdpp/Nxx0+4o2SgwnwyBws0ojr5SVJ7kEhqhMsKpyjdNrSKZkrB5PkoRgHEjCcUmSYjAYwFoLR4AXESjQiwhHK9CTk3xkh9i48apXvSpiR3WtmZh8xJf5HqGRiOkhB3rM6jlXnYs3UTHVXhYbTnlWTchZlnIWeTkaNMNNWGMhpIJ7HZ+cinq93sUfAQxZ6qvWwLJpoH6glk2V546gXXPDh7vzC7kQEIVecCAIRQyrEHEZd48ITwIR9gqw6Lwfs3lPgEUwEOKVtRatVgtzc3P0qgP0x1OexoKMRZXowyNQnhCcIwJ9CEKwz0Zz0cqo4ajGkFtEoOILhj6mplePzc25w179RLv1je783DZLnpTrDeTJ9IDXGHrOjvKY0+CoEVoiioQIN6KFU0ASjgjltg5X0jhGxnMEay2UxbEnbXcwLMsbb9i+PWG1vmoNLJsGzLJJqgU9lQbOqr7hjmyeh5m9UJZBgd4ay4PSnEAZMS8IjE++HQVQkRFwOqfwhcqz17J69QL+LPYrr5KIPoYCsN0S7GOC4BI/G6FJhP0QiAiBkeaC6Dg+NWV7xl+u/Urr/uX/dZCIvrfMhl4lJkmMwIPdPMvQZNkVJSyBVXlXirjsampPY2e4F6Ex9IxBQWj1uLZgzAs/d+edMepUa2AZNaCfh2UUV4s6FzSQZfNFq9nY5+j9egIlQknA9ARYRpOPdlGfZLMiBOOgYByg3rgCt8bqh/Rg2UqwDhCOVZBXAvk9OIagF8QgThOo96shHwVEPCYF1j0pbrTjvPCvYLG69F/ITk1NbLcm5DztRMK4d2QsijxDRBClEeCLhI6u2E/LTfe5NJHuiQtARdSPCHur5QiE+w5ca7PdWf3ZP/tkE3WqNbCMGqiBfhmVea6IWrVqwU1MjN1RFoUv85zxGcAag8CYiYhwmxU6MX/8pYDlyac9CvIK5JYgOzY2hpyy1KvXviUKoAEh6FUgyEavni7nSujVa9nzrUBlKOlCdGYBf4zAprFdGAwOe/Rgmh4b/z/9bm9OWCYLkjiCo8HK6NVHkXAPjj0rfXEXetFaVfsiyKvK1LGfmF4VfeKzf3fFSq+wnn8FNXAKpq6B/hQo9WwX+W3f9m2MnPjbssHA53mBw4AdWcbHCc0E5ifbowjBlCC21E9BUMBWr17l0HhgBG7KF2DI78MIfHWY8urYOEmgBiJAWwnxnJMXa6wTxUUsGo2WzO7YM05+tvDOa2Z88sv7du+ZtcaEwENZnVNfQgbdLjR2DxoWUApZV/bivgM3pPsVEa5KUNLIjU1MYM/Bvf9qZRdXz36uaaAG+nPtN7oM+9myZUvYtW//HnrBQYFyOBhW4CwgIBGMiEsI1T/nf/xkxC6IkJO0BGSal/Sqm80mykUPnQJ5BYiRSoh6tPTtofMp+GljZRwsH9HFuQKBO+gEGI1Z6PZl6rzzJ173Pd9z+G/efOQjvz3Xaja3BnCJvKmcBuctygzD4WAUwtHGFaKlNxcurzJyjgfGnpvXpXrq1vKMIorsdSu0vHrac1QD/BSdozurt3UyGgjDQ4fmjHN5I44wPz9XAXBRFoiMgSXQWg+Gmn1FOCp5X5I3QESg3rghv4hAPXv9+zQK0QpogaCm5Yh9mis3kZ9jDRxHKo+xlnULCAlAkIqLbAHExuo7+p1OZyyfC+vZffhqpvZTLh+WACVzLD1/WBOj150HEEi82BVILEHzipS/Im09edI3CZ1C88PSdHqdjBvgdqrm0ddIDQI1WzjARM2ZH/mRH0mrzhO+1QNrDRzRgDlSrEu1Bo5oQKwMEgnzaWSg316ZXThEcA2I6YFbeuWRd1BIhnrbShyqD5OIkE+h2oHFCpTVC1fA11wPZTV8A3rnkaWEgqEh9dIZvuFIOF9wnCBwHkdQdARFTwpC6SQR9hESHef3pCSNVpfFwpWc/vDVbESfmD24f2DoHTtEGDqgNTYOnT8b9gEJMJzbC2hUhGETi2oeMSwLpZuKwERWZWfpRK9wZGAwlGVY1zlCZfx0JjU+qgIxFo6LmpxZ1/jcl+7YQMb6qjWwLBrQp25ZBNVCzi0NtNO420yTRyKCT6vdRn84hIY+Aj1xswiDGvPWvwx5ZOdEziOVqiQiFXCLjPKqkTcN5agsayiNoF8BKtsNyEds1DqnYY2Ni5cwP0wslDQ4nc74+Pzc4Hx2Hb562YGdw35vP6cEeGP8CeA+9I2i1+9D3xb0DcOAzTQoZZlDuA4IIVd4Y/voUg6tK41alvMusihX96uC1aCxPDW9Ou1l/lptqqnWwHJoQJ/k5ZBTyzjHNDAxs3o2iNw7zIYQgqF+a2ZhYQGM2wMEReJR5SEraGpZt69eqeZPRSLC4fTkCdIKtiKCKjETIq2wcjSx+sQXJy1K0CM38d4DBzv01nVYxbt1dnaYJMk/6FcsS4ab1KCYOIZECYy10H+oBBoXwxGBbwWWheqDQJmVAK4DFYGJTIfLrB7npSKJ308+qmLQ24jFU4mNdjudW5h/3qilvtcaOHkNVM/3yYupJZxrGmi5Zt+L7LUERqVWp41Gs4XZ+XmUJUMzBGhPl5sAO9o68dCPSgBDFE9EwQuMiRDZhDgrKHLKYRtbYQimFAFNQtyriBVtU2Kxuqp29oMjwNCMlygWG0/+27e+Na0Y9PaiFxX06D+/f99uNNOUbBEynYtAHzdaGPR7KPMcVvg24TwisQypgBRgCLSH5yBCB66LGU4kPdG4pTahXBGB6i/4wHw0Q2BW+mCd2CN/gplt9VVr4GQ0YE5mcD323NVAHG/OH33woX2z84dKGIIyY+n0kmFshC7DHwpQ1hIgrWFcO8AHwj5pSSMihLLHkI4xYmD4RqBjPcNAZUnxCnqKcEuDj8pFjsg5qrkqZoXn3NaOTUytafVw+P9bDbfe6scnxh+w8HOuGEK/R+8pp8k4PWQ0/6A/oMPvYFnXdYBrsSJ48nRyHxXdnj9KvMiRSqDeQgjUAm0k86JwxthIvzb65Mupe2oNHIcGTu7pfYYT1Wxnnwbe8Y7vDq2JsaGJ4iLQczcE5yiN0Wy1oOGc/oBASbBSwFaQUmK12qiIVPljbyKjdhFBZTQos6AB0bHKe9iT1gphz5CW2jTXunZpWXPDtwNIbJIkPf/Agfm12qYkIsHlvf3Bl/fHPEymGBSuJHnEaQPjCvgM2Szot4ksYCqBXlFWWVXEqSfOyWVSsw6eB9GBBJotnbgMQYZ5lr75zW9uaL2mWgMnqwFzsgLq8eemBva96lXBiO0aSF8If8ZaEEARJzEpxTDLUTBILvSItR1h5JHKU6ij4mN/UF4RRFHEGlAShEUE+kPkg5JUPY+/absSyE2vF/R9jYOZmV9YOOzRg2nt6jU7jeArw36X0ZJQ/WG1jCEnGItms1l9NXPQ66HIMlgyCtcU6NULJ1f5ukYlcB5QAk4wPfHQ8DhpOqfqUKezcYSp6VXx9l6SPo6xbqg1cAIaMCcwph7yLNDATYTb8U57lzGyzxGIFZQDY8mWoZsmY/UiBno4m2cFPWJTUaUWAnaVP8VNpIK1CuiNMXA8mFVQ1WbtUcJjsFD7VaRB1atFesJVJnnpWo/u2nHM34f5tld9az+2dltw5RAMjVQhIk7gCeagDP2vCFPG7zVeTx4Ygj3oUat0LWtVRGs46XTsVlijN6/7URIRiMjiHAFqaGhzaJjaaYL8mD0tMp3jWb29U6EBcyqE1jLPCQ0Ea+0OK2YvCD/6TZUkSSBikMRJ5RG7vMC8Hs4y/FJhFQEVT5GOBjYRgYggjmNYGo8K7DlWLB9JIwAvPCbpeK8WgOO02+sfWwMrQLp71+7mli1bOHg06Fu/9bqC8fn7XJHtjiiv1DUyOuNpVBzDNiay6EyMM5xTokvPXuUthVIC98FtAtrI+USqApY3EdQruVwUwzZCIwPOpSQiNIJxuz/MjnlLWd75a2nPJg0c/mA8mzZd7/XpNSBEPR/ZBcaKe/qQqAdc/e9PzkO940aDse7xcTrLHnmewyt4UqzyMnvGF40JIoaFjh4Q6NIGgp7mj28/0sI1cl6v8f54fHxijD0Rqbquu+66cqLZuDf4cochkCZW+OaQw5rRG0RJwNc9xEkCPW/IGMIRorunx19WX8lUIK5EAfTAUQExlj0t7cHTuCwJD94Jlznhhln9zZslpdT5SWngeD+XJzVZPfjs0kArC9mg18/U256f6yKOYigwKSlAa6x7nF6xjQTqMR8BZn2snppCFbwe8YixMEQ21Y7KUKrKdKR9CFqsaKkd9NB1eESvXD1hH3zKdawfNBpLoQ5dZ3jVt7z2kHflbriyVK8+FgOVEUQgJoIPAhoIpI0U3UGXdUb7uQ4RSiXwKi+HVHMv95pbLqsAABAASURBVC2Anrz+i2LdHo1LoDGCtulENKbc4tig7K3Wak21Bk5WA+ZkBdTjz10NfOf331KAh7FWrG8wnk28JFCi8ooV2PUwNuV5YcxD1UCwUoMAgieeJimAKstSrmVDgCU6I/BHRFgUbSZpixLYw/xo4KdXTgbyohUn0UW9g8O21pfoBddc1i3z4p84km8lnvaB470jnAqEbxE5wznGRtU3iXTt+l8YBgK8tUZlcq8BmsJRc2r9RGgk6aiRSw2U7UlHz8FVglYnclkZHzWiLtYaOGENmBMeWQ885zWwZm0r+DLPDQId41LBB8YIKhSEplCFcSQYesV0poWesDY/BR0NaCJyhJNFBTjFP2MMpzBVn9ZHxF4tsFWEzMyVzxO4mUfO+anu/DBh8+GrXbxhYbw1dvuw35uzHMMLRHsEFko1EmKgX++MowSdTgeDQR9ZNoSxAuH0gV62rlcJJ5mCHCuAu4HBUiM3RrAHM40SCajkAMO9WdSp1sAyaMAsg4xzVsSzfWMTVEAkKMWXobnotSsYKUjRrSccSRW+FokQlCxxVoSjjr0U5EbEkQxXhIpYpm/tSZWQRZAzBD8FViUeE4A2BjQ0FUF5Sd6XyoXAssb3fekMLVE8n8+Zo2e++WZxr7zu2n1lv7c/IoKW5Nd/tKSyveeEi8yebyNJ0oBSUTjoN4mExktE4FwJ2p1FzhPNBIYKUOIyqu0a3QH3YS37gKpfPFsDsV0ALsmEkotgX33VGjhZDZiTFVCPP3c10Gq1g7FEeV4jsCUCcbueVF3ESqNEQFSHFJpjxFP1P+5G5sNtAdUPkY8YeLj1SGHEq9IUmJW0LCLQMnQ0JxWMVkOwNjxPUJYjIli68uord/YW5u7Qr1GmzRRGDRbbj75G8lB59SKCXq9fzWGtBatVWXmUjh73TMvc4lGsAmFNiYIrA6ZloRIMa1L1Vh9LMYaN5K2vWgMnq4HqiTpZIfX4c1MDRVGGSMwAPrigoErUU3AmxhKjRkA82rnAsE9kBFNYxiQilTTnXDWniEBEqrJ2EOChDcyNHzjBY1JUzOxvJY27hsOBc3nOQ+McxzLpR4BE5zniYXPKswgxAXmhX79f8uZHxuQxok+qqmtQnS5RJUwbq4LO5/k2UVXq21mhgTN7kXzCz+wF1qtbOQ2kG5oeYgc+iOMZJYjmxHgFWV2T6K2iUUkIoML60QaA1ZO8GH+vJCjQE8yr8pFb4HoCrAQwGoTCFOFI36j0oz/6+uyF173gUQM/K/T+U3r0ostk92FmbWCbfm00iRO0223ofPq1UVoUBMZRyA4RMmnhKFKgPqp63MWl8bqWijiFhpcoKEgVu2KpvmoNnKQGaqA/SQWey8Ozogg2irrco1NAEgiLvGQxX6qzCQRbzZadFudS4NU1qHwRzq8XSY0PdB18pYh9rC14bLr0skv+qRxkd4HxdqFpUCbPXCmwUhEHBS3AMCZvEEURdD7nCuYeImTEkaR9SkdaTrykchTkgSNzjOqoU62BZdFADfTLosZzU8gMNpc87NxHrzqvdlgBIaPjikdKBCYRLRAICZzsqdiW9xZwtCcvIgTeMJotBIgY6H/Fx0bBk/xlmIvXNB/K+727i363jI1Af8A7dD8kIbiDyRr6/fTe1ajoV0aTKAJ8gPeO4sNhIitEKGWRtH7cxLGBg2hB+Z7Bwuiq77UGTokGzCmRWgs9RzSwtZQg221kh0sbUnAixCFAAIKmthMCWfcsBtLyXsTywwJpcA6X1QvWiogQiDl3kJA+CdLfcsstxfOvvfquUOTzrsjAIRwqRxGLvNRgiAjUm2e12h4NXSU/OD/KFxckIpQzIuU9HlrSku5BdVeNFYA2pwL9pX7Un85KNfXt5DVQP0onr8NzVsKrXvUqP+zPz+fDflmBLMGIbi2q8uKuFZwWi3i68I2ICsDjE5FNQU9EKvB8LIP+PZzBYADN1buveCFkI/gytELvOzCc7UzLUhKbn+C67NLN/1857G+PCNRWxzKMU8X2OacrHUTYSsPlQejVIDnbRQT6zZtGo1GBPJhEdF6CMuXoWpTYfEKX6lHPBYw1MNbqzJWcoPNbrs6F0WRVa32rNXDiGqiB/sR1d8aOXMaFhenV073ZQwf7Cq6MbFSiS4JkVVjGm8gTY5phe1EUFeA+djqeH8ATcBlq8Y20MZxsTrvH8izV3/TNP/NIGtmHIvDMllPFcQRmtFsBKkf5KIqZtjIjxgZyBBb1MpGFoQJEBCKiTYfzqvIMbkuylFUNilAezUq1By1ru5KxFiXfIHL3+G8RaX9NtQaOVwPmeAfU/M8eDQjd5Btf8coBgp+1fFIcAVeMQIk4WHmgVS70cBfVovXF4jPPOF6Z1ZgoLZU1J5oiy7LKmxcRVqVqBjMfPNgESGA8BrtbpnE4xITHpBtvlHLN6lWfzgbdvudbwOjvzzturYTlnkLFT6EQBAodkWEoRdsAQ1BWEpGKc+kmcmx9qf2J8kBWJe3TfRqO9bQuXvdhOC87grYxN9ZaI2JZrK9aAyetAX58T1pGLeAc1sDlz7l8QQLuDb4IxDroweTSdhkWh3qkR+pLpZPLFQSXJGhoRMMbSZJAhEi51LGYO+cQxdGgDOGB1oXthcXmJ8zmDs19oRgM9xsQXRchXIQAy+poTsrXOphTQlgkHxbri3y6Jnad1KXzBc6le6u8eZZVoIh+JAVF7sz+g7Mx20aTs1BftQZOVAP6VD3x2Lq11gA1cNl504dWTY59tdfr+cjq43IY/thLT55WQFs0rKx51biMt1L/ZDABNooiGhkGPFgeiQ9VXfExz4tsz659e198wQVP6tHrmEjMjiSNv1gWuRevbwMB1hLoaa6MWjEVhhGuBuhel4j75LwVODNXWc+UqJ7HsVZ64lzqySvQ696OYSKDtVFiJOps2bKl9uqPUU5dOREN6JN8IuPqMc8SDdx4443DG15+/f0LC3MHCXeo8JBPTSAeEo9GWlhEM20bNZz4XcH06NFFXnBOU5H2KY086hHQRzYKZVkMCp/P3Xzzze7osY8tv+l1Lz14cHb+88PBINd9qCyAQO8DRLghLKVROSxVK9A/XHkM75H2Z1yieJ1O30YKhsP0vEDH6ny6JhHLUFVipyan2nfdNadevXbXVGvghDXAj+wJj60HPks0cOVzrvpGHPwXJLhgxdOTVjwlQBKtAiz9Yak0IQRMLSwBvuZK2vbURFmGMiiPd8Kqh8BVuXM5GK2GiPYcKyWOLVzwIUmS3lVXXvWU3ryOpHdczs8duqsh4eE2D2MTor1KVXCtjAdj5YYhnSWq+riKQBKRag0ioqKOgwRCbj0TMJTPnfJIwVNnNFSsM+QEY2PWlYuMvESEh7HOJq3m2saqgf6HKmw9o696cWe4BmqgP8N/QWfC8q7dvG77lZdd9IWsN9dXWLcKXYrggTUSYAmFhgCmqw0ErYClUE7lpbJ5lBv2HUsIBp7yPCUEAhzPf6GAaBhaAcM2xjvEDK+ICESERobcEigRIMZzTu/zPN+5amZqX9X4NLcrr7rgvvl9u79a9Lpev4wpnN9IxNmFFDh3CRv4FhFKCI1NEMCLAXsQWD4eqgYA4LIRCOoIjnM4NoSqnuUZzxdiWBodEQqHQESguwtiEsTJRQcPlfX/MoU6nawGzMkKqMef+xpg+Ka86srLP99bmHvIuxLEXSgchaV4NdFPQbeKcxOmBJ79SxRYfiZEQOXBauBY1WhkDIosozdvSaP4vMa0QSAE+5RHXwJ86cqFhYWHJzsTu7Tt6egH3/ALsz7LvpwP+nOgEfGcU8eIGHDpLIaKhJVFewJuj22gUTk+UkmeOlLSJYtQKusCILYRFuYX0G61YTg3m8FuqE41pGPiyAaRVf2saJG9vmoNnJQGzEmNrgc/azQw+eKr7xhrte4IPMkUeqdKYG4UnagFBbMq/AGFNyWvrSRH0vqTU/UQeg8FXmH4R0UWeY6hAn2cQKytPHkFQTEKk8Rkzs3DVURAkQh2zt/wnDlO9LTXW95yXfnyV7z8b3q97lZ9exBOLlbg+AYRKNuzIYCArFQhPWucCwxZPa3wxzCILpUyg+ZVBdA98IaSZw9lUaLZaLDx2IFJksCVpXR73c72R7a1yaASjmWqa7UGjkMDfMyPg7tmfdZqYMu3fVu/02j+70P79+60BHMNrQR6w4FesTUG1liI0ceJwEgtKTIdIU/YfGoCwTQioBsCLYej1+tBRKDfSBEY+vkEX7EAgRMCYp8HXIFI/OzGDRse+MjTHMRyRHUJ0f3/fsu/3jHodb9qJThDMFcPOnDpDJfozuC5Bq9zcITAo5o9sHKcVyVT18txFcBz4YbEKdFdoDffaMLypzIydOl5kRMo9YA2SaXZGWu3xpqr3/KW36Y9q7rqW62BE9KAOaFR9aBnpQYyi69Mj3W+7ItBnkYGSSSgqw3HcI7iYAisExa1rArSXGmpvJQ/tg0hEO48KBIg4Dt6u54edtpoADQeFeiKQBZBU+UYAmZqorBv+/at6yZn/l7bnin9Xy9/+fzVV136Jzt2bFtQowWCueMa9N3DV+s3FCXQfyegby7CPjYc96XgrqEoR2TX41c1KvoWogZSwXy8w3NWvsHwdQIIFC+jDMK5OWeRFzPNZuNl1j7cYW991Ro4YQ3oE33Cg8/IgfWiTpkG3vTSaw7O7dvzkbn9+3b7MgsxgZdeMdHJc05CGsE5gCAlhrhFCNVcScHz6JyApuCtdiHoSIIam6DxcjUa6s1HcYw4TdnLi50a/zeUQQzkDIB6/yhy392///4XXLF6L7me8SUi7k033Xx3LPgHVwxDTAtjuBcVrGvywj1oRSUSpEFDAO5Iq8dDgWN0fyKUxz3ygoa4skGORtxAEqfkeLxEHSciiJOk2e32zrvtkQcXFfF43rql1sAz0YB5Jkw1T60B1YB+PXFq7aovFoP+P5SDnhP96iOBkDBGHAwwBCcFtkCQHIGlAr6BN4aAJhi1CcusKy9p1BY43sOVBYbDIR1cj7iRQhgOCiorABq3FgI+iJbqYes3c3pzh4bnX3jBR3Vdur7joRuvvWLXNVdd8Wfd+UM98SX02z2VeE7CKbhG4cyGpHkAmzl1qOix84iQZ5GO7hPhXvmGAvgqBAVK1bh8WZbQP5Sm+lISWRqvo3UugQssG2sPzs6viko/yVp91Ro4YQ2YEx5ZD3xWauDKtT+wM+93/3x2/+5dUmbwRQ7LpyjiTYwAwgopQKBRCSXnPBwL2lb1E8AhtuL1AIT8vEP/QqVj3L891iGwp9BwSgCNggeGeQbLOfTv7dD1Z2we2L71ob2Xb7jwMziBdNVVV+U3Xv+Sf/RF9nWXDaCGQw0IkZzrDoRmISwLRI6QocFSEhEs5WDSMFMVplELwbqWmUFl6ZoN+QN1IGzUr1Qyq4A/sCCirQJhWflBwwm2qecfJYkk7db6DRvWXaTdNS27Bp41AvmpfNbstd7oMmiGj5S2AAAQAElEQVTgIx+52b3xO//lXxfDwed8npUuH8JlOdQbV8BTwDKMfxgI4+5CQDaITQT9OqFlWyCQB3ruwjCP1hNriW8B8wvzyBibT9IGNDbvKSgQ8IiosEkCoi/yLEOT5WYSg28VmJoY++Bf/uXvLuAEU3rZq+5bv3bmCyjzPDKBGOu4wpEwT8PkuMbAXEHdc926BqVA0HZFyT2X8CwrNnMTNElCGRjlFGNJyHMEevBqCLPBkNUcCc8exEbwQiNGwuKsAlTj3eKZR8E5RcxGRNElqFOtgZPQgDmJsfXQZ6kGPvDOnztkfPlb2x55eEeLoJtlfThXUBt0vRUcCX5QYtgieIeK2O8JXERGWAJ4RO84ENAGvR7m5ubQGwzQbLWgcfmcfC7QoxaLvHTQv15pra3i8sRk9BcWsHPbowdecO0L/oCTnvD1o6+/NLvkvPM/1l+Yu0+4loiIbemVWwi9+QBPkC9JzgUYiaCAr+vQXESgP+qt6wK0rPlhCixxrDDT/ZY0UvrGoiGolGEpCoRnn17KqvkSRVGMOI45n4WN086Bg3NTS311XmvgRDRgTmRQPebZrQERCX/8e39658zq1b/T6871m2mCHsFXQTsQpKX6F6AelnBpqaoqJ4jGfNq0z5d8Aygy5MM+x80xH2BsbBxJswUQ0GEshLmGL4w1SHkom6tnTNlJZDHearpWo3HrZGPyuA5huZTHXSbO7li/etUXQzHsWxolXauIwMIANDaeBqugR67hmCUCk4jA0FiJCJbaj86hiUYvEQufFTh44GC1j1a7A31voO1Q8YfBXtkRsOjROwxpGDi1Ntn7H7x/4ta77uJrDepUa+CENMCn+YTG1YOe5Rq48carut//Pd/9v4vB8LNgjGOCcXVPr3jY7yKjl573eyiHAwQCuuFhp6V3bzy9foZttG/+4H705+fQoXe7ds1qNJoNQKSiAEFJkBQFUpJnWT1hw3b1jvft2b0nTeJPXHxxZ4CTTG+48cZ5a+XPy+HwEb6WENo5O42SiECEM9Lo0Mlnl0NJwFfS9SioL00torxSVUVGuVYoBt35eXTn5tButSqgF8N+8mhoSnk4IZS0zB7NoAYkYmgnsGbo3fsg49i5s8lqfdUaOCENmBMaVQ+qNUAN/OR/+MFtl1580R/3u7M7EythstNGm953Sq8b9FszHnJ2e/OYnzuEuUOHoP9IaEAjACLnWGcMq6an0Gk1oTF8IaCCABgU9RbDJIBCHQMcQgoBEUEy6/dcYuTvr7js0ru2/NzPKQNXcuKX/sXL2De+5orh/3FlNhT1sTkXOJe1FiOKqth6zgNhPUwteACtRi3QAAW+BYjykzzragiKooCeJwzV0LGtMzbGN5YxJHzz0bcUddvFcHdEdt3uY1cfQgn9Dr+HQIHe2rjZjIj4qFOtgRPTAB+3ExtYj1pmDZyF4kTEbd40+cl2Ih8te/PdBkGyGaewUYKk3UbUaaIxMYaUBqAzPo602UF7fBqNsVWwaQdiGjA+ApzABOYhRmAeCHCEQQAFRAp4nzFmbdjnUfQHOwl6f/2GV3/bLnYGMp309c03XLInmz30yVAMd8cWoeQbiGGhZKhIINB/F5akMawFDDz0nCHwzEFDT8P+AoZ8exlRF4N+F9mgz4PlHFQEWuMTiJtNjhLot4hEdLmUwTccIVWymHsEBKI/L4aNCpYDfJzyzcZwBSJ2YKuROrqmWgPHqwFzvANq/loDR2vgdS972f7nXn7ln6Q2fEN84ZtJym6L3BOD6d2X1iBuNAlylkCZ0kNN4YmYJRHNkRTcAoRACCZhSQj6qEgow9BjHmsTKF2OvN/NLdw/XH3Fcz/7llu+9aTDNlhMW7Zs8T/2X37qM/lg+OXhoOdjgnxBrz1OLTSnhUHEt5SYB89xEiEhxfEob8QJuEVEvMVRjDRJoN+RbzFUk6QNBBNxb0ICxYRqRmFWtYiHiBwmSNWNMi+qUFHuAoQhnMjY3JjIjXrre62B49eAOf4h9YhaA0c0oKGPEtHXyiz/C4ZVDnUX5glOBkKAc05ghMDuLcEwJtIRyQKY82bosZJyG1CQPEEPKAnwDpZhEOMsjE8QyohefIGW4bC89/DCwoFbX/KCGx8VKFxS1jJdP/YDNx9cOHTw92lMDghBPmXoBjwNbdIb5zbguSaIuvQRaK0qshFBnl532mhBQT2hYUuSBqyCv7Uwxhy7usA6t44K0S3vFhREEhIgIhAYJI0GkjhFw1JnhUPW73eL4sAQdao1MNLAcd/55B33mHpArYFjNPDnH3rXXCO2Hx9k/a9EaSjFlhDrQcwiQHowTA0Ro1WCd0BEsDPsFgJfCIyVQKAxaSjQw8EQVA37hGGcxKRQUf3Z/UViio+/6Y2v/eyP/ujrs2MWsEyVt/7Kf/3c3u3bPxG5EpFzNCW+8qwDAd57oUeuExkErtezGBhkAcE8GO5BjrSzi7wBlXFgRfnBMWA6UhbWlJhV10g+t845BUXO+WlofF64qc7Yodtvv70G+kpP9e1ENFAD/YlorR5zjAZEJFy0bvzreb/34dnZXQcaDQdX9BARzX1wGIG4DgkjEPee4C0EUmGjAqSBsEioYz1UxCoNg0FEkC16veLg3l2fuWTz+R/8zbe97SBOUfrhm27qveJFL/rNnVsf2plwAYmCOHNfLc4AXIsSdwElD8AT4InH6vwT2IX7OIrYH4Q34c4qWixDqr0LO4XblSrXNtBAkDhPTG9ew1bGlQcuu/iiRzW8xNH1VWvghDTAp/eExtWDag0co4GPfOQj+aXPvfDPF/bs/Hs77KEVPGxRIFWAI7B7PmmeoRpvCfxmRPpfPHmeMQbygB48R9Cfl4roDxPoS3rWgyBF99FNa2Z+9mN/+D/vEhqVYyZexorK/tFf/el/GkuiXzm0Z+dcRDgv8xyWYRj2EYQJ2AFsZc7VeQK2DwRo7adREBIWKdA1D+Q8dnlUAscAzMVASFUZcoRNBI4yjTXw+q2dfHh/ZKKvHGFYvlIt6dmjAfPs2Wq901Otgc9+5CPdV9/w8nfse2TnYDJuoukjSIkKKHN69i4SMOQORmtIREwFfPEsC0DQ82L1ezYEesegSMHxA6TFgluV4G9u+/wnv4zTkF5/6aXZj73lhz462Wz9dX9+3rXSCK7MISIwBHGRUa5lJXZUcB7APUCT5gIREkQbHkNLbZoLRI5QxSiAiS3KYohYCmxcM7HfmeHOqq++1Ro4QQ3UQH+CiquHPbEGtvzMf7o9H7jfPLjnUB7zQJY4jsCDTUdAywiJGT39QjiWT55+q0ZCCaHH77wDIR/qySYsNcs+poo5XL9pxn3z1ZfdzhGBdFquv9/Q3DGzZurDw4VDd6LIXMJZrXB6rh0k/f68iCDLSwQaJw9hDpJujMxLF6sivC3VF3MRgYgs1kaZiFRtgQZRQs6D2BJx2UV3/45mK+u3R1z1vdbAiWmAH7cTG1iPqjVQaeAxN/2rkD94y/d9eKIZbZX+HDr0SpMyA/1iEA5hLWGTh6y+NKzHPJhNSEBqABsKNOjTj/kBpl0Xr7x0I95w/fPCyy+9YO4x05zS6kduvtltumD6/8zMjP9ROejuMWUWQpHD0gAl1oB2ix53gVazQdznoWm1GqnuS7cjtcCmJWJx8VJjoeGdqqphHho6mgrE1EOqOisWsHmqiSvWTa2/aMOqCyu++lZr4AQ1wMfqBEfWw2oNPIkGvuPGb+r+8+uft/d5GyYw1j+AZn8/xl0fqcsR8+TSOmHsPUIcYpJF4kq0yj46RRfR/C5s5mHuTTdcgze+6GpcOt7A6lj6OM3p/ImJ2Ssv2fwXTWM+lfiy3+RZAg9G4fMMjEDxoNlA/+VvROAn2hOjPYmAzks8bwRvNtDLZ6SebwNHDqQXN7LowWuNHGTleIK9ITWKPibDAC+4YA1e/fwrN54/PXaZ8tVUa+BENWBOdGA9rtbAk2lgTdIPN2yeCd//zdfje152Na4icE/O7cTqfB6dwRwBfYAOMqQMTZjhIUS9/UgObscm6eKNz78YP/itL8Nrn7MJm5oGLZ8HGoLsyeY6Ve36LZdvv/FlD7TFv2PP1of+ztIFtwRvw9CNp3cvDLE0kgT6J4VFBLxGpAsisFcVLYOgX+V607LSqKwefaA8fUPQA19LoxHzhGKKZxfrTIFXXLYJz1kzNZHt3r7hM5/5TKSjaqo1cCIaOEOA/kSWXo85UzUg/fn+mO/uuLDh8e3XXIyf+e5vw499+zfjRdMNXGgGmO7uQefQoxif346Nsh/XrUnxfa98Mf7Tm16Hf/XS5+A54wFroj7aJmf8vgQ8EXYFNqv/GOzvP/Oxu2emp/7fO7/8D7cT3H1MVE5jC2Iy8mwIA4L8EnZXa/TVfXTTDqVRDUeBvohZbKQ/z+0p4Ht6854yi/278MaXvxhXr5nCugQ2zYcXT+f59OKAOqs1cNwaWHrajntgPaDWwJNqoIte6YfbE8kwbTJc1PS48eI1+FkC/q+8+V/gnT/wJrzz+78d7/63/wzvevM/x1v/5WvxXddfjedPpTgvzGMtukiyWQQeShYmYGg0FvKks53qjnDnl//moW969Td/54P33PX5shhmWb+PyFhEImAG4afIiEBkRJa5JaizGSNwV/BXYvWoS0SqmoK8cwV8WfK8osQ3v+iFeOXzrkJj0MWGdgsdIy8YLhzcVDHXt1oDJ6CB0bN4AgPrIbUGnkwD9yQ7nQvlQl4MvKCEybtoux7aw4PYGA1x6VjAFZMGl49bbG4AaxjGaecLVZw+JeChdLBRhCAOgeNjy1jGk012mtr/+tb3b9t8wYYf379z2ydilAs+6wUTPA+QAY3UcKEQ/oQgbBB4lkcdngZLvXZhDibm7CsCwPcVOBPz7cCgWWbYaDO8aN04/sXLno/GcAGJDTDikSTRmvvv+sYEB9cXgFoJx6+BGuiPX2f1iKfRwJp9bf2X+1kQYdDFwViCHwE8lRJp6CPxPdKAB7EOtvSQsiBgZhCCWpCImNmElxTg0yk+h3GZf5opT3m3iISbXveSO2amJ94uxeDPXL+717gi2BCqf+1rxUD/kxIuHu7w10XBqJNn1D0w1zKJLyeOY4K1BPpQ7TEuB5h2C3jleR384Kueh3VuHqnvw1iH0nisO29D566v31bH6U/5b/ncnYAfpXN3c/XOVkYDe+++23PmjIBXMqcn62GM0MH1JEdgVPJgB+tYJNaJkjQOvFsAwpwsBE14oiNWPvGANv/Ob3npbde94Nq3txL7jv27tt/Zm9/vIr51RKEADRIScdB/BwAaNnDZzhlu0xL8ATGGTSWCH0DKWYybLqL5R7DBzOLbX7AZ3/H8C3HZuKAj5CkyDgBggHXrZuzc7OxLN42NtdlSX7UGjlsDfIyOe0w9oNbAU2pg33OeEybGJzPv6ePSewW9V3gOCaTHXIH9oYL0x3QsVimBwOieYOQiw4lmJzhOwf6CVW+795oXX/7+ETqGeQAAEABJREFUV914/Q/0D+37yYfu/urX9z76QJaEDK3Iw9BDH29YtPgmM54kSEOJDs8aWjQGYwxTTfKtZmy4D/G++/CyDSn+n9e9EN/6gotx2XSCRtFj7N8jSvhm40u+JRRopgnlxtcv7NrVOcFl18Oe5Rowz/L919s/BRq4iTLHOu3C+VCohw5jCViK9PTQ2cfAPaGd8E6QZ/Upr0CvWFCeUc/pli3if/ftb1/449/69S/vuusL7/rQB3/35etnxl7y6L13/vSXP/+3f3fPHbc9fOc/fmHX/V/70qFs5wN5un8bOgceRXPnA+jsfBCd7Q/gxS2D//rtr8VPfMdr8OJ1Y1hrSzRkpIrAPLgSIoIkitBKY1xw3prL3/6Lv9gacdT3WgPHpwFzfOw1d62BZ6CBm24KgPSI4wPDcAWcA6w5DO6VF08OyAj88RTJ88CzcPpK8BRMK9glIu7m175w7muf/fjX5nbc+7Ywt/2Vxb6HLvqv/+57z3vJdZddmXZ3//53veq6/D/d9Dr81E3fgp//3n+BD/zEj+Ct3/tdeN2lF+J8KbE6OMRFjiLj4XPUQsYzC5MkUD2B+wdB//oXPL/VaMmVbKs/syv4+z5bp64fmpP6zdWDn1gDb0UQs+BDWNCgi3cehoBP4Ec4PGCppLnS4Y5jCoExejFejmk8CyoM8fhXvOAF+56/ecNfrLXZ3hsumsGrLluH6zeM4zybY1XZR2vYQ5pnaABIbAJJmsiDQZI2UbJd+On0+gfVGO+f0v9lq7fwStx9d0T2+qo1cFwa4KN0XPw1c62Bp9XAW99KlhC6BPou4/RgDGJEeKL05CC/xE2wf3qmJeYzKFew/2ev/mdfvfOOr9yV9eaAcp4H0Quw0oeEASL9+qTxdNoZpqFXL97BSEBZZDDWUG1SUWJ5QJtYbFyz6op/uOsuewZtsV7KWaIBc5ass17mWaSBn/u5nwuD0vWg4RsIs1HYZuSXs45R4vnkqPAU94AAF8Q9BcsZ3fXCN73pQHvV2j/8yt1fXwjqi/OwNkgBZ9yIqI5geGMYyyKH/mE3a/ix5OsPwzTUHjVQlmjGBldeeMG6+77whfSM3nC9uCfVwEp28Ilayenruc9VDYiTASyG1cGiAlnQR02g9cfumTD32KbDdX0joDvvDzecZYVLL700u/F1b/iHO+558L6FYQZwM7GxiAjhopaP6B9YC1qHh0EJay0YsaLXL3wDCAT/Eg3xuOLiC6e//NW/vxR1qjVwnBrQT99xDqnZaw08jQZEULheyWhESce0YuYxY5Ufe/MAAaxCPzxxCj7AlKV/4t6zo3X9pk07e4X8/3bvny/EpHA5wdwBdO4J5IbbjwjxMclAsd8R5QN1KMYQ/kEVOfhigE4jnjp4YM8NqFOtgePUgDlO/pq91sDTakAIXVkpJWP0JGJ0YMMS4i+NZix6qfhUuXr0zuvXdp6K68zuu+rGG7svfc2rP3PHXQ8+1B34EBHshUCvNs4osvNtJ/D1x4kl0BuEIDASMQcVB0RUqKEKWmncuvY5V1625aabEvbUV62BZ6wB84w5a8ZaA8ejgTwr6dI7gj1HEal4P3J5Fon+vD/dRa5AMCQsPh3nmd1/1fOvuD1rjX/6kfluNmBopowYezcegWivpIhOiGeYJhDkqS969HTswRLUJhL20UyS6KKLLrxwX+/A+jN7t/XqzjQN1EB/pv1GzpH1DPJ+6R1yglUgWBOs9K5ESCN6hQrCwHYSNAW9VfWqwBvZ4OjXnu0ePbeCq268uevHJv9x6+z8vgUCfREZeAV6HsoKd1kRNSUkDVehUodADL18KhG+RGKBsU7rgt78wfp/nFKl1vSMNVAD/TNW1bnEeOr3Mj09UURxykCFZXCCgBV0Ts9bIIYZBNFHz9CDBcGdDjtjGUH/cRDDFhDysWxGIQ030LgFzv7UH2S37z3U2zrXzbwLlhsSVFpQl5368ZAqdDPaf4CIgGqALMbqgUJi62fGW+k6AII61Rp4hhrQ5+wZstZstQaeuQZWTaz3UdocuiBlUZYcWMEYAT4QzAQepiIQzNmJwB9U2KX45YGqTG9WjPf2mXwRE2d8SpDs8j589cChhb7z3KfuPXDZJKn2C2qBH0m2y6iZOhIE0RoQM5uZHGuef96ade/5kR9JyFJftQaekQbMM+KqmWoNHKcGmtOTRGvJrLXO0CPV4cQpSAVqh2taOELs04onsGnRc0AwAmMtSzjrU/uKKxZ2bd/+dwcOHthbMj5T7Q+609HWhMYPpCoPAij4awZNodJdK2km62c2PmdhMJjU1ppqDTwTDZwM0D8T+TXPs1QDoWyFwjt680VggshhxDqskcA2JUD4g8MpBIGCIC0Fgkh8MHOX/PIv/+TUL/3SL61996+8e9Mv//IvX/S2X3/bZW97x9ue82u/9mvPe/vb3/4C5te/4x3v+KZf//Vf/2bWX8fyt7zzne/8Z0u0WNf215L3NaRXs++V5H0Fyzf86q/+6ovJcx3r17L9asq57N3vfvem9773vet+8zd/c9WWLVvGSa2Pf/zj6V133ZVwT/Ftt90WM49IdpEMczm8kccUbrnllqIz1ni08H5vXj7+K6M6UN9d1BhiUSOjN52AytdnNpakUexw+WBubw301Ep9PTMN1ED/zPRUcz1DDSjQKS309qViTFMs4y6BcBUq2KYUohXvS1eoAI2PYTAsGWidRRDg4WkIPGUMEP/MVHP6d8fGJn8vasS/lybp76Y2/mAzanwgSZLfSdP0t0nvZ/l9pN9qtVrvVWo0Gr+5RFonz3ubzeZhiuP4fay/j+3/g/3vZ/7brP8OZajMD1prP+S9/59c6++vXr36w+12+3/ec889H/j0pz/9PhqCdzH/eRqI/0x6y6/8yq98Fw3Q61m+geWr3va2t132C7/wCxfTOGx+z3t+5zwah3Xbt29fdcnVz4uDlWHp/KJGFN6FeycFgSEJCUelIKGqCU+3EwQ7liQXrZmceuGtN92kgf6qr77VGngqDZin6qz7ag08lQZuvfVWe8cdd7TvvPPOtbfffvslX/nKV65553vec8Pb3/bzr/rsV77yHXv27r9BgIaxhuEXfdQCAY0UwBxVCgRzVg/XwTpgoGbBC1kia4ZFfm0Ux99BIP5nzUbrxk67/cpmo/nyRpreQFB+MduvI13TaDSew/wy0iXGmIsfSwTuS6IoupRjLiNdQb4rSVdx3PNYv5b0AtIL4zi+nvRyll/N/HUc83qO/fbx8fF/QYPwr1j+PoL+Wwj+/6HT6fz02NjYL7PvN5h/kP0fobH4OOlT7Xbzrzvtxl/3s/lPfe7vvviXf/XnH/3ANx7Z/RNz3cHV3ho9pa4MGncJoRIqgrBMfQXm7FCQp5lkCeDrApVpcPHGDeuK3uA7m9dfP1V1nA23eo0rqgH99K3oAurJz0wNqFdOMgrmGq745Cc/ueZzn/vclaRv+uxnP//Gj33sY9+7e/fef/fpT//tT336U59+++c+93e/S/oL693HxxrJxwjV72qkybVpkoijJyoiixs99pEjvi22CwFuscgsEPDAMUmaonQlGq2WWEOplGVtBGssoighsWwtWYWjGODg2wO9cFi2PRGJCLivivfom8hovIhUskRG+ZIMgr2OEwK/IYhbEYmdc7QRjQ4NwgTbV9ForGHDBvZvardbF4x1OhdOT01fMjk5dWXhyhdB8AaIfIcDVkWRVVxHgCbhzUD4wwIvQ+JVdVY3VngR/PULSDNj7eiidWte8A9f/PvXcC/CnvqqNfCUGlh8op6Sp+48hzWgQPGZz3ym8Vd/9VdTf/qnf7r+d37ndy583/ve99wPf/jDr7v1j/73/51lg5/d+vDWd995513vu+2229932+1fe9/X7vja+x56+JH32Sh6Z7vd/ulms/G9nVbzFZ1Gsnk8iSYmY9seT5LGVKeFyARYESj4HlGjsKjEbBHqtCSy1AaICIjZiAjYIgJXlnDeV8BesmyMYT99XTJxD1hKIrI49kif9i+R8omIZo8jkce3L43TXOfUfRDgoWURqfalfY8TttigfcEH0ABwjIWxdrQnCERkkWspC+CmoF78qCXgCIepmgwDPilNxGWb128o5g/86C/e8ubXvvM//sfpW9/73s573vOelKGiEWPFXd9qDYw0UD8UIz08a+4KBPTSO7//+79/4e/+7u9e/8EPfvBb7rvvvjfv3LnzxxcWFt5OEHs/gfQD8/Nz79p/4OCWfrf/YwSbH2g2m29qtzuvbLdbGh5ZS+BqRdZYBEfvWQhIHqygFUr4uUOYaTcw3Wky3FCyzxHg9FGTJ9BzQOXKs4sOK0YpcMyIkjhGkRcwBEXBqNdGlqBPv7gK8Izazsg711zSOIlunQbJcI+xNcgGAxouxz2iIqI7wL0E3pUAGimCOcQvtgg8ZYEkFGKlxMbVE9EbXvdNLy4OHfiVnXsf/ck9hw78sC2zf7N6cuz1//ODH3z5H/3+71/5B3/wB6v5u04opL6e5RrQR/BZroJzf/v09MZ/+7d/+0Wkf82Y8n9+5JFH3trtdn+VgP5uepz/XUTeSk/1hweDwXdSG69mCOL6JEmvTJJkA0MWY1HMQAM9UfIRa4hWZPIMoQSSrYAnwBCcUsuO/jyBfh8uP389GuKAIqMHawhsOTt17IgqHCOqCccpsC2REBCVDNsNy4OFLpoM3wTv6eyGyoOmIIBijhgGPC5xXxX/Sube0cCJVGt2ZYE0ihCJQT4k0BcFjSC4DSqBe9W9KHm+ASmpVy9sV12MuCqNAPDE/xyxH+CyDWvsa1/ygmvSYnjL4NCB/5IY84tpHP2GFf8b8wsL7ziw78AvPfCNB376Xb/+rh/67d/+3dd86EMf2nzbbbfFFFJfzzIN1EB/Dv3CCWrmrrvuSujFdX71V3/1yre//e1v/o3f+I33Eqz/fDgcfqgoil9rM9TCg8MfYtsbvPcv4vYvZr5GRCastQ3WrSNAURbIj4JhEg2ZsB0VJBF8DcFdQUhBx/mCQFYisgKfD9DbtxPXXrQJTZchLnNEBKbAGLuRiCL4uAUlFqsrgKNYCpQ9IrBUGQGP6l/NqvdL0YiEVoRhCxFwPhoQroEDH3fpupUe17ESDVxr4Jotwd0agzLLobpIaTQTayDUpZIuTXfvuXHPMTRp1ILqJlQGlE1koaa0EBnYKCCWHG0pcOm6Vealz7lifH7X9um811sXi1w47PWv5TyviyP7fdPT0/+p2Wr9Qp4P/8fs7Pwff+ELX/yDd77znf/1N3/z3d/0+c//1dT999+fhhAsJ6ivc1gD5hze25Nt7Zxq1w/ptm3bpv/sz/7ssl/7tV974yc+8YlfZxjm7+mV/2Or1dKvCv4gPfMbSVcR3NcbY8bpyTdJsWUiyCt8QMFdif0j/RCEeMAIYw0MQUqUFGW1l32swhKBhUCmvqYnqB/cuxubZ6bV00Tqc6Tsi/UJo7EQEYIXoH77idEAABAASURBVF4rCO+oUli8E+akKo5uDFnoMOIexlttDLp9eudusU9oOjzB3o/qR92pi6NqK19UvfnF0FbwAXmWYf7QLM7bsBHNhtrUY9eoulmiqod61lz1EKgzLwZ5mfFwOmOYrITkCxi3Di+/+kqcv3oK37jrnxDyTGgLTIOuPUKZerg2jFkVxfHFDLe9uNVs/otOq/3zLnN//dV/vPfrf/xHf/Sht7/97f/mT/7kT64i6M+EEGqPX5V+jpF+ns6xLZ272+GHUPhhTPn6PfHRj3708o9//OP/nIenP0wP/r9v3br1EwTyPyL9v/xAP4/UYTki2BgCuHAsRISfeQMFcPaBYF8BPI1A1YbFJCII1Q8qQFWP3nlHsPWVDJUFSNVnjWEpoLcwR1Bu4IoLL0CxcAitxMLCQTjORlE1l1TevIGERVQXD84AMNdQBQVBE6MXVZGLxni7jfUzMziwZw+s0Tkpk3PCKOcRGq3pSP1MKAWGm4yhFviGJNzUoL/AcI3Hpg0b6JGb6o1FAldaAboWlvTBMnUCBFT91IYXw1qAsRaGjWKBmCYvKjJINsCrX3o92pHF3XfcgbzfR8nQkP6elVSO4e/AWIssyzg62PGJ8aTd6WxYM7PmuyfGxj+4e9fuT/3lR//yAwT9H/vwhz70ho/+yUef94EPfGCaz1hK3S7+wrjW+jorNWDOylU/yxZNYI8//elPr33f+9539Ze+9KWb7rnnnp8isP86Qf+9DMn8Gg9K/xVDMhfSg48I8ATkAHrqEJGqzA8qjIIj9bYE7tomIlDALwgKyq882k42WEsY8QQXIdFzRxV58RBfEsABy7E6JrgCYTCPNr3Lq9dNMWQzREyQKgk2ZIGnJ+tZEM4fKJgr4j2AaMNca8LckvRRDDA0Dqyw3xMUwVi0w+Xr16I8eAi24EFvBXeA8AdMYZEWq6ydKZeAS+UeuEfqLI0D5vfvxPrVY5hoRdyn55LJw+UKzzIMSvJqW4AaOAnaZ9hrKj4bPPsDrNaEv4wCLFlY/n4ievnTxuGN3/RixP1Z7HroPjBOhFCWJI+IPMVwyOWUiFLLgQF5kcPTwAQAxvK3HUUb2q3Wt9Pb/4X5hd57t21/5J1lVv7Uzm07/8UH/8cHr6VjsUG/ncXnQzjk2XOdIzs158g+zsVtyCc/+ck2Af45X//619/4wAMP/ISIvGN+fv6tpP+Xntrr6YlfSEr5OT28f34QQT4cDdpaVwbt03YlrWu7tmmu9SXSugI0YBHEwBO4A4EIDEMYEuipggDO1wX4YRe2N4urVo1hcxzQcDkBCSB4wEMQDKP0BC2VEygHVavnVCRtryCP83AukJ8jCHRgEoDgltKQrIoNzhtro1yYh66dI0GMIgUc+SG7DlkkCljxS4KhLgws11RST+XgADZMpRhPgIh7g6JsdfPcuaMmHFRFhpvjEIAtAZYbMzCqb5JxwnLEUSm7SZQRGY9G0cXFnRjf/rIXIhrMYc8jD0OoO+HbBOP1fHvwULlUGn91gQuwNKkCTkxZzMTC0oCkURqncWNDI229Wrz5oWF/+PN0BN6xe8e+n3nwGw//mz/8wz98GcOEa/TbW6jTWaMBc9as9Fm0UHpO0f/6X//rpQ8//PBP3nvvvb+W5/kvicj/Q7qRoH4RvfA2c1HQY9thzWj5iegww3EUFNydIfgQeRjoReIA4gmcCByfGk/At/kQ7uABXDgxjk2TY2hJSUBxR81SwTaBRPOlZoIMW5ZqINIIm5YowLDXgjODdoDdHgnnWzc9gaLfA8oAyx/xAnAszuDkVVdiuA8DHpCiwfDN6vE2Um7W0lgKuHFdP7eie/WLvNqkPUHbWfHMq60u5oFyA8tKnrJUjkJ/g8Zj09Q4XnHNVeju3Ya9Ox4mqA/haaRtFMEX1B3PXdXD11AcXX2oDKCaDVpWwmgyieKonTaaF8PaVxZl+b0E/J+bnZ37tZ3bd/78pnWb/hWf03Wo01mhAXNWrPJZssgQgrz//e+//qGHHvrgvn37PkSv/T8wFPM6AvrF7BujGiLmdMrCMcT2U3IFU0JCCUtwjUoiC0M5CvQSCUwocIhe42WrpnHF2hm0WEfIAcIKb4cvEYGIHK4/UUGByhKkTIUyBo6A50mOwwLlGVqY1dPjsL4Ag/2oQJ7eMkAGnLkp0Gh5rjEEwRwPYRtisbozxnAUaKoUXEFw1R0KNyEIVauB7l17PVsV5LX8ZEQWXoEzUQZDNS1mV5y3HtdfdSm2feNOLBzajSzvoqR3n0Qpyoy/T2Hoh+sqXcmxS9doBr0fbgkBYgR0KmyjkbbTZuM8a6MXR3H8fb1h79fu/NrXb33f+97/Qx//+N/NoE5ntAbMGb26Z8Hibr31VkuaeNe73vWqd77znf+L3vvHue1/zXj7pYPBoEMvKiKJxtYJ+BCRw6R1JRHhkOW9RDxhBwTVADUuILAK4+w6lXEZBnt34vJVk7hqZgrtvI+UBiHSp0kCniiJPPkatccsDeM8QUZgHzhG4LmOHJ1ESAQoxqPFBbbZJ5rmzGrjxgIEeijbm51DM4rRThJIZRQdAnXsyaNU7ZV7FxKYAttHRP2TT3mfnAI9d4/ERhiLLUM3PbzwogvwkssvxEN3fBkxdeZpJDOCvcQxQR88R4lgOcET/bp0PVwdShrfwLWICAoe+g6HA/BZMCKmkTYa6zpjnZf70r3rgW/c8be/8a7f+Knf/53fv7I+vKXCzsDLnIFrelYsST8wPFhdRTD/pv379/8CAft/RlH0XaRpgj3f7PnBJSiwHZ6v+QR+ftgKiMhhogz94FW03EojtsB6SiXweGPhGD8hnEAI6vm+3VgXG7xg80aMi0NUDhHBIzhPEAsc9MwuIVtF9BwBxxpnYIMHH0vdJwIB3cMSoJpcUCc1CDxEFAKQKE8gH87cJOAP92aoF58NMdZsIDbaRl1xP566c3xbCUTbwG0IgTfiW5NohfUnvrTz8WQpt+TvwTGcNhYD7TLHa655Hq7dsB7f+McvQrI+eFwCT4uq4R5wrpi/tSeeAxARGGPgNMbPPURxBGvNYvuoT7/BkzLxnOi5cZK8dWHY/d979x74/r/8y7+87DOfebgRdBLU6UzQgDkTFvFsW8O2bdua73vf+57/la985T/Pzs6+k976Wxim2UQyTNWHyVoLtlcgruUsy0AjUNWPBvil8nLr0BBEjbP8qFo4uupVXL5gvHf2ANbzqXn+hjXo+AyJxuUVPHhQKBwDJS5GRHh/8kt7lwg0EoCCl+cAzUeZIaAbtkcMMWh8O5HAOHMOKgiOZZzhqdqf7oHnGbqPsVaL5kn3F6DgXoEudakeNNhMNUIIqjruibam7ULGxxMNB98SjA0E48CwmkeHcqZoYF7/gutwydQEvv7Fz2N+dje8UH/kg74VHTYqup5jZxQRqnlE1TOm3WzTsj6XWtVnVZ0QfT6NmJjP5/N7Cwtv2/7ojrfdf//fvOGvbv0r/aYOX8OUu6aV1AAfs5Wc/tk39yc+8Ylp0hsYjvl5eu4/zA/HtaRURCogV43oh0k/QIYeldaVtE3zo0lk9EEUkaObj6u8JFdEqg+2Dta2QI/PE7Q9oYldAEHeze3HKoYAnrt2FVbHgaEID+cJ/tVTZAEf0RAJKAiiaxdCUgjQdPReyAElba+IlSAEK5JQlnqRMccLgQqlg6URoXRE9FpBHg/OSwCtPNNKwBl641oDHHVUEoANRHSjVBP3IwyzDIYZeMhJnQUI9+Z8CZBFbZiSAr/SUrnKYSiAYA7AGmqFsoj9vBxbdLwHBcJQbynBfCZO8G03XI/nrl+Nh776JQxn91KFBVkCvEj1tsiBVc5fOXQdnoYpUGJgh7HCNhUZICLQ32PEtXu+ZYoINAX+jkVk1BdFk9babx8OBj+7Y//Of3/w4MHn6deDUacV1QCfmhWd/1k1+cc+9rHV99xzz/f3+/2fSZLkNfTgx/mhgJJ+gPQDowoRGX2AtLxER/cvtS1HrnJVztLcWhbh/MbA8AMdGcvX/gwyN4spxmn//+x9CZwW1ZXv/9yqb+mv95VuFoV2BSIiIu7rMzFRoy8TJdEsiogiIkow6kvM9ptMzPvll8l78xJnssxL3mR7iclkxig6EzXGqHGXVRBQBBpouumF7v72qrrzP9X9YUNQwQVaqLJO3e3ce889997/PXXqa5wyugGjygySKMALsvCJRPrxFBKDQzLCtwCChB/QyzsEANqmAoOGbBlKGi+RgopHQFQLV+s5XJXpAX5ALBC4iFtCGXK5AsR1QbsRvhDU1CplP6U2RmKof2hmHYGNGeQJvD29O6jTOHx+ZbaBg7a2bVi1ag0Mx1WkvuAAHi1zIjGoglBPqqvhcUtgd6gPDf1iEUYEYZoHn89DOPzAagEhj7AFQ7dXYzKGi045CZOaarFlxVIEAzsgPDUCIzCuA2MMHMcJKV8oIBaPsRzhxaYA4S18YPDSPBGByOukbQyWAjRc3EQ8caznFWdveHXDnStWrJjB9WVK5VG4/zUQKX8/6Xzx4sVVGzduvJEb6nME+YnsNs4NEW4ykcENw7zwFhlMi/x1GDK8iw8R2aU1bsjQ2gOzPVqYhpZ8rLcXpn0zTjvicIyvTBHki7QGi4T6IkFX4BsHAQxh14GIhKSNKoCDYCIimnxDsmA52xACjk/AsuTf2tGBLMHRxpIomjiy1kFfwWeeB7VEw7bfsMURUsDdleeHa5NIAIk40rSwd2SKcOKVEKcc2RywdNnLyOY9eMYCqRhsQsCzjQPQpxLzmdJbYz4PTzbD+uQVh7wG+uLjmBhisTgMXARkCMSAL2RgBiz98+Wcx0umn4TWVBk2r1zOsySHos4gD28RwKNPX8G/rCzB9gIUvCL0LQvQXrHzEs4PhNpnHTuMSgyO47AtDzzYTVlZqi6ZLLuop6v3f/7oRz/6ANcWa5Q4o3B/aoBLcX92d+j1pYtb/7nYzZs330yrZz4/qjYT4EU3BMtCUN093J9a4oYMZRAZvge5uWlZxkFLvq8Lbn8XzvnA0agXD/GgwL3vsU4AQzDhmLjvLTe2h4B11CJX+cN8tllqX9OavycSEbblICCuCdtMEwEzBHkvkcQA0STtJNBrXXQTEMtqGmAcl32SGSP7Uo06huOC4MjJU7C+oxsrNrWjq2iww3PRNO4oxFPV6O7LQDimAkG3QAvcml3HVkpRFeQzCNgwsRw+2w3EMATCNAusFYjrInAEecs5YVvxZBzlMRcVBOlzph4P/QO09S8tgS0MIEY+Tibi8TgKfEPwOQmh6ywWC5Vrw2fpsWuqlDs81LXMN1XofGs78UScd+KUzED2R3f/77un//rXv3aG80fx/aMBs3+62a2XQyi5bt26yq6urs8Q8D7nOE4DQ9ENoBuipAaNK4lwk5JK+fsrFBHudRuSiHCTOogRcAx98pWFfpx89GFoShrE+PHVhkBvCTEOXEsLkm4IQ3eCGB+sBLUCOUZgDECRAAAQAElEQVSC9iA86YYn8840drtoHAI0PW3ghC4N48bRX8jDqaxAUF6BTDKFjsDg5Y5e9Acx+AR9n6imBrDZra2RliTGIikxeIUANp5Ew1HH4C/rXsMfV63Fy919GIjx7ai+GZmi6t4AFoi7TjgMYnYI6BoSu0E1azGJwE6+YkD9ktc3BoFxyBvj/MXhk9lnOVxB4ATguwLytOjVYs+mB9BYXYVzTjoBNbTnt6xaDprfEJFwfoRtWfbgOA7b0kYQXoOxgPHBGCNveuv867yLDLYbY4OVqfITYfCtzs7O47jW5U0biArfdQ1wdb3rbUYNDmlArZeHH374JC78WVz4NSWAFxlc5yKvhyISbjgRGaq9/wIRCTc2NyBB3sD3PBTorqnIDeCYpmo0VyeAII10rgcBoYMPgrwL13f50U8oNyCOj6LNAkRgIWCIDLbJsYPYQR7B7pcM4YZYAxM4cECwojuiYC3YEtozGazr6sZzr7yGjbR6U40tyBHxYi7lUTQbqr97uyMhLRTC5dmXKApH5cI3cVSOPRzxceOwbHsX7nvuBSx+5jls6O5FnmhudPQa8ruEcPyWyiFmg1lDJAR7QYFW+faeXnR0d8OHwCP+5vnoG8jTIjcwMbq66O/3eCAbCSAk0GrvTWfwx788ge29XWiqrsT5J0xBnZfHWrpxcrkc9HKMCddBwEOE61Wz9pl2qcdxOGJAnAfXvonF4yf6Rf/Kn/zkJ9X73HBU4R1pwLyj2lHlN9VAdXV1kpvoglgsdqTIIPCJCDffIJUqW26I4VTKf/dCGdaUomMABRElxqA5lI5GoEWCQOL390JIk5ubcVhNFQJahFu2bUVXbw8NQMILKwoRyBCgwY0sRgg6AdLZNDKFHIGJLbpO+AGyn2Cd4wc+YxzKYOhyMYDWJwszNMq0BXPZlCBLoBvwLDZ29WLp+jasau9GLlGJiuYWmERZqDuPLgbXoftGGxipxPERqzle6j4AAgg8J4668Ufi8BOmo+HYiXAbG5F1YsgUfVrUAuHhpW9HgIUCPXhpGzw7WVsQiMAnbevtxZMvLsHL6zciYP0cgX7ZytVYtfYVZOmw9zkfHueRncNwbanPvqK6Gonycjz7wrPYsb0Do8vLcOFpJyNO3/2a5UvYdxHW90JQFhEeID5719uy70Aj2hxDASxvtjt8zVLinYeEHhQiAhGB5aGhfDJ4iKTKU+XnsHxf/PXsM7rfqQZ0f73TNqL6b6CB5cuXN7iue5yIlJHChb8n1jcr2xP/vuUJd2UJZAEBoV0GSbevJWBa5gp94uUEB6e3E8murZhxeAvG1dbABILOjh709uVRU9OCRKyKG56WvNaLs7WEC9+NoT8bYP2Gbcjki/x4CgKOj43b2tFOyzPPjnJ5H3Ths66BHhC08EC8hzgUj98CWINuBw9+LI5evikMxGsgjRMQazoCqG5CwD4CP4eEKcIh8tFbBL0UCPdEWnYgScdWcIGM68MyVAB3/RgkiHPMKSSratB8+DiU19VigAeXRyAEibOFAj+CE/N58Br1hiFG1w5yRbgEdZtIounII9HQegT+vGQ5lq1ej2SyFqPHHoaX1q3Gn555Ajnu6izB34L9sXOXB3JCBCefeAK/9xo8+/ST6O/pQU0ygQtPPQGFjtew7ZXViFkfAesVeVjAuAj4H9GfE+SHpIBNfIeFXvrkxCpPSICISg8OY/DNQDksDx0uIag+RMR4nj/e+nbKo48+mkB07TcNcEnst74OuY4I8k2FQqHJoc+TVgy40EM6IIqwOtXh1oOEAtAGG4wg4O7lWwcsfeO53m5MGNWAUbWVKHppbOtsQ09fN1onTEBlVRWKxQKcGMGdh0KG/Jl8Hp09/djU1oG6ujGoqGokULlYt3EL4dtBNd0tsYpqAniMgOeGG14/2BoxUFLwgDEICAi+cZChnP1FwHcrUHRTKDhJFB3WDWX2KbuSZWpIeMZG6h1Q5eGvaSSAsQCTBHoHFg7gusjwcC0aFxu39yDnlHHsLvxECg5dU4bI6PPQ9NUipm7ceAzpTBqbt2zGi0uXYnN7O7r7+nHfHx7C00w3jB2N0889G5s7O/FvDz6I3nwBWZ6GPnsVai3hGtQkkzh56lRUJGN47M9/xJb2jaivKsMZ06chP9CPwZ9rGjj8EKsHcUmvhnNtKL+mKZYGpKEMxvb21j3AVZewVsal027Z3taL+N65Bsw7byJq4Y00UCwWXYeXArwCWil8I/73Lp+bkmBTan+nBawZLFLA9WnF6a9dTCKB0eMn0CLPYePWdehPd2LMmDokuS19m4PELH3xBVgHEFr1O3YMYFt7J6qq6tHYOA6+n8SKlRvR0ZWhEWrQ1tFF0N+IXoJUlv79IuUIjIBmOQIFIlqQPsFdfz6Zp3+5n9arJ2w8PExUOOxyiSKNEsELIWGvrgPBJBTfIWko1kJDfVgRBFSgLy6StQ3oSBexcuM27BCCPRKw/MhtAweWh4H+BbBvAliCc0/3dix55ikkgiKOGDMaZ9D1MnXG8Vj+2stYsuolVFTW4vwPfhhJHqyPPPEk2rq2Iwsf7Ar5TBZxHjF15Smcwo+xrUePx8ME+9e2tiOIJaB/C1HkXICyGR68DCDkVwKv0CpnaElv93Y5HuHF9h3XTcvbbSeqt+8aiIB+33W21zXi8fh24nxXEHCjWkvDdVDdCvp73cg7ZuTW3LmlNKIExRtIYEBjDbDME4PAKLgk0JVOE6A7YOHjsLEtqNJ/o4UsDsUPEBA4BP2ZAVqXW5DP5tAyqhn1TU3YQTBf9fJa1NfUY+JRx+KwMWMwuqkByZiDDa+tg5gAvgRQsC8AyIvQYo8jHy/DAA28bbkAr3Z2oyuTh1tWDkvACag3soY3RWCoT5LKTChixoi9KSWE6jchWUpLslQ3JTYux20NqppGw61twh+eW4HfPfYMXtjYiQ7fwQAPvTQt+zy/SxTJW+CblILucUcfhVOPn4JJ48fihKMn4NwZ03DatOPw6uqX0L6pDXWV1Tjz5NNwWPMYLHl+CVZzPopEaa4+xEwcJjCorKjBlOOn4YQZp+CXv/s93T+vIJaqhJtM0n0WoMA3NccIpQyGiIHenC9wFIOEfb503fNNIe/7xU19fX36vX2f24gqvD0NcOu+vYpRrbfWwJQpU7Z6nrdMRHIK9lqDcShpfH+RJWQTX8LudPsagqQQZHTyHQJ8KA9B3sQTKBrBilfWo42AO/bwo+HQfWKQIGA5tNYJNXSj9PIgeK1tE/25HloI8PU1tXAcQXvnVoxqqsO45kbUphKojBk0pJIYW1dNC7QZQt+zAnfgusgTvLLxJPrommkjwC+hRfvkynXYNpBHvKoWNhYj6FBqCcXGUDCYeJ88FeSFkhsOQ3Wt6RDmmfYDPqhLP1aGpglHY/zx05FOVOHB51finx94BPczfHj5Gqzb3oc0TXKPNLplDI5pbQVfrlDDj92VgY8UP6ZOGTcGE5oasYMWvFMMkCLvaVNPwvGTj8eyZauwbsNm+Dw48jaGnO8iUzTozfjIeoyTWidOwdgJR4KTHeo8kYjBWg/hW8huurYcj90tb2+TXGdBzI2185B76fLLL8/tbb2I751rwLzzJg6hFvZxqJ2dndnm5uYHWG29Uet0yLJXy0aJ+QfgFvYp3K4MeAf0E4Og43P3OmVlqB7VgmRtPTKSQFtvEQW3FgWpQs5LITAp5GhtbtjSgfKqWhw+7nAkHYef/AIUM/1IiI9RdWWQYi/KnTwBJ4N4oR+VUkR9WQxxfX3gQTLgA2s7e/Dshq14ZtM2PPHKZrRlLCrGTECyqQUB5SjSt0xDlBLqTeE0eN+RECx1iykh1LkAkPABmFgcOeo/4IHnVNeh4chjcNSpZ6L22GlY2x/goSWv4JEXVqOn6MLGK5HLAy617dDQdnIFuLksKviGlaS1X1OVgkf9B34RSRODS8u99bCjcMxx07B++w4MxCuwje6g+/7yIv7tj89h8eNL8a//+STOuuCjcMur6Y5zYKlz/ZVMsVAE6MpDeNnwOfiQweBtPunKzHHsj44b17JcZPDYe5tNRdX2UQNmH/kj9n3QwMyZM/3zzjvvyUwm8/+4sHvUqlfSJpjWYD8RN6vQ5bJzn2rEEISAuEsQoXtEmKV7W39vjWQKqKzH0rYuPLF6Ex5bvg5rOvrQa8ug7hWprENV4xgglkCefl0algh4UriuQ6u/gHjCIJvZASEIudzP1ivAIfgE4iDPD5Hbc0Wsbu/Bmq4BdCAFv7YZ8VHjkKZ1n7EuyA1rDMRxCT6WctohPVFItjqUGPmBfV3e0ghUaNEDjxRYH4ZvLgXqzndiELqrkKxERdPhOHzyDBx3+vnYNODhCb7pdOZ4OpbXIBe41LGSA9Dl5Zk4Mg71mhgMMwRrnb+cddBdCLAlW8Ty9u1Y/OIy/Oqxp7CCbwhbigbFqiac8pGPoaJhNIRvFU6iDHnKEYvHoW8gjpGdmtYDV+UPSTgCJQa73lq6a85uKa4yLE/3p39ywQUXdOxWFiXfYw2Y97j9Q775xsbG9Pjx43+RTqd/Ya3dQeJrsYUCvsMNWkq/laL2lm+P7cjrm9BanXIheCLcyAFRmns6BFTd0IYbvSjkoYXpN7agj/7c7fFyLO/uxdN0AazYuh0b+/PYmiliB90ABSeFdGCQJnjkFKQlhjwBHclyeAT3IsG7SGsyQ3/zAOObMx5WbumCX92A2tZJ8Hmg+KlaZAlYBScO340DBPgAoJ6CUEZG35e3NYZ6NTzuTBhy1jkOjonzYUiiuifgQw9h+PAI/D45rW/gmCRStY0YfcwkvLihDb97/Cms3sbvF56DAUmhjy61dj+GdXkfz27vxdLuPry4rROPrFqLh1atxuOvbsC9zzyPZzduQZbfTNb255CvbcCY6Sdjwqmno4btWr655cUFvT0IeCg5XI++70NEdT+4ZiyY2EkUn/JpjsZ0DWuoZAOrwS6k5S4NCbZpC4XC+oF0+jsLFi1YsgvTwZsYUSPjjh5R8hx0woiIvfTSS7eMGzfuu4z/2lrbzQ3AwNIyo0VnCAK0dZgBloe0JyW8Wdme+HfN002oxA3MXRqwkPuaCc3TlJLGmUWL0KfV7RkCQDIJr6ISUl8P0zAKaVp9ffEUegjmL3X24tm2rXh+ayee37IdK7v6sSFrsaqjH+u68tiSj6HbVKHbrcY2AtMm+oKXbx/Aim29rJ8AKuqQF7ZPv7HQoiyyTV8cBDxkLGVUYgDiIaUNYxROw5KsGiqxeATfVgSWYr9OqmdLqzkgaagUcAQkCRCYABITFCSA5wpqx47GmEkTsYO6eWjJCvzH0pdw3wsrsXjpGjywbC1+/+IaAvsGdEg53MbD0UF9rusrYHVvGj2cqzHHTcWEKdPQ+oHjMfrIo1FWV4+CY5CFReAa+Cob+KAEqmu15ikxcxQaNN+Qk8RxkIXzYcMDWON6MIgoD1MMdQ0rMRXehms7l8t5dAUtomi1LwAAEABJREFUFcd8/aSTpt0vQv9SWBo99qcGdDb3Z3+HZF+6uAnua6urq/V/MvJDKqGdlo5lHqMAy6GbAryGbxQmd97Ko7QzY58iltxKDHiHoMPta3VnMySCQnjYsAhWuHFJPhMefTkeQ59WPioq4CVTsBVVcOpHIVNWgXa42ExL/DWG7bT6d1TUo62YwKrtBTz1aif+tGYz/vxqO57Y0BnSyzvySJdVI843Bc9NwqMV6IqBfiew7DZgv+wuvFU0ZjGuz0HoUR4lAcEQr4+HTCP2JiyGkqq0KvtwQQ11HhLHQy2wKIAlDhZMEV7MQw55vuEI6lpaMHbiZNQecRT6U1Vosw428ltJV6IapmkCmo46AS1HTuVHXfKMPxZl/NZR03oMWo75AKqaxkD4JiWsIwF1SZ3rGrP8MA7fC+fdwIIl0DAEektRQtIchwnCxJDwykekZ97g7fMNQNszBHWlgN+htERD9ckXveIjXOhfnjjxzHvOPffcAS2LaP9rgDO4/zs9FHtUf/0aXtwM38pms1+j334dN4KfSNC6pUJ0Y4iE24ipv751Myn9dclb54SgyY2re9WyD6tbml1ZEiTATuKGh15077gsTNKKdAgBPjdvkeRzM4dWdzyJIFUBr6oGBbp48jUN8GnxezWNCGqbYEaNhdt8GDz63gfK6pBNNSCoaUaSebaiFkU3AU/7otvCYf9Gf+FBsAsBXPNIBj6EoR5CoUgqM2XR+CBxQIOREfwMKHEAcIxKKrFljhIzAY5JqGehvqGkZWLp8irS2vZhHQvVvacAHUvCqapDxbjxaJz0ATRNnILaw45EZcMYlJc3IOaW0/0So15duIlywEkwrbPHNBy+PRiIZTbnP24ECQK+63lweNhISAHLrUpAqShaeBuqX8FemK8EhuQTZrNOCeRFmAELXcNJvgUytFzbXUFgf1adqvp889jm/zj33MkRyOPAXZzJA9f5odbzV7/61WD+/PldixYt+n5NTc1l9Nv/bseOHZ1BEPiqC24OiEhImn5vSYY1HzAeYBBowZBEcAmKBBsCAm9Y48BxYzB06egfVwUgABCw9Z8sKBgH+cCgP+ehh3V28FBIa55a7XTLBAo8iQoM0J+cKxIQtC6Bweo/vGWLcAxbI6gbpSGAF4s9XEMya6GC5x44RlaWDkJpd6l0HGYo0wGGQB6qebJriVDpVAuB2FBbDowTh6EeC9S/58RQYBOeGDiOC8MD2Ko+6eMHr0R5GfjGSOAGOGPQN6aA7XkG0H8UrUinvBMAKRNj+wF7DdjHIAnbYRO8ycxcy/UIhswIb7FhED5EJOxHE57+eoidDAykC37gL08k4l+YOm3K566ac9UyGjkF5YnowGlAZ/PA9X4I93zVVVcta21tncUNeTstoweoijYRyZO4twS6eZWYhhLewSXD6uo+JYbDDs9k+W5J9mmgwA7jwoknCL+0NOnKEZLLYynORhzPwmU6yXhZAFTH4khVJGBSBoHhISEBjAitSUA8IMU3gbJEHJYuA8uzzY05ANEs8IswsAQdCwV7KVn3zMOwS2UOaVjeyI9aihgMERBQH4HoaIcR01QEeQzH7yKeE5QVXCT9OFz63LUssNSKb5EgyDs8EB26TGI8JI0pUEs5AAVOlY/A5lHI9cHLZwjyPnVdBBy+HyUcFOIu8jEXRUfg83DxPYGwpqGICuAlQpiL8BL2G0Z2Piw4hJ0pjQSDV9px3JddY76fcOKz51w/5wdnnHFGv5ZHdOA1EAH9AZwDWjoDM2bM+Fl9ff0dvu/fRVF+z49Xm+ii0a3DDSUwxoShiOwMwUtE+ATdpTYMSw8RCflKaQ0thIGEFp7wlduQWJF5rD9UZodCsZodEDwC+tADUBBmMDNgfcKx0AoUgr+IyxSgIGECixJ488sbLNNiHBYaAhv7oEyGH/7oryVfAPXLO4bgw0PCJ68RJ5SNHfGWPRCzKJFQ7kH52GYor+aPZKLeSgKHYlpKHVBnPlN2N0KoA2WPEcyNGOqxpH+BpplB69wDz08QUKG8aq2DF9n5BBwjiLkuHIf1hVlMB2S0fMsCD1eHWY5hmSPw2ZAeQSUsV4lACS0JvDir4dNh47oOQv2LA04DRLRxWM/z9JdkL7qO8y/JRPzOsePHfmX23NnPsWJ0jyANmBEkyyEpyvTp04tXXHHFS5MmTfqX8vLyL5O+QR/+r+nGeYVE13hQ2lRhqBtOiYdBmFalGd24uvuY0PwSMTnEo5tSCdCnKGiidGmKGx9DpAws0g+1lijOPQ4QkJ2hmh7LitzkviEjQxCohUDC6qD3hiBmYHwuK6KHAkZAPk36CGAch7VZj2WgRSkEDYg7JA3zIYwPycEGLYkVwltLlMIE+RASRvilEuu4BsXUlB6yGgr1IRwtJGChHSIGvAv8ZuExP6AaIYRbWvAgUGvSqM7JQ7XDCnNUh9SlJWGIiOcIyEeDHequUWQ2bCPGeXR9D0KGAD589d8Yykde5bdsy3ItBVxLusZUPiUjljPBmIrJvgnuoGHSTXpYRP6hsrLyzoamhm9M/MDEey+++OIeskT3CNMAV8oIk+gQFIebxeovEj7zmc+snjJlyk8J9ne0tLTc7LruN2jhP1soFLIK5txYiMViiMfj0LRuuN1BnW1BScs11PK3Vik3O5TemvOtObSdEr0Zd4mnFJZ4S2kNS3kHYziEmiiFex7jm5dqHdUTSQ/PcA4ZD0MtGyJmCfN0sysRsgGCd1gF4Dkw2EvAwyAgyHPdhWuMRQR0D5lMBponRoJMOtuOAD8rKytbNGrUqEX8+Pr3EydOfPjjH/94mxotWieikacBnfe9lCpie681QGC23CyZa6+9dsPy5csfOP/88785fvz4ywj2V3OzPUQaoLVv8/l8uDkTiUQI/KzHDelDgV8PA7XGSgBfCt9r2aP2R64GdH2UqCSlrgslXS9apoaBwzcuXTu6vvg2Cc1XoyKVShWy2czK7q6uLyVS8Q9PmTplAY2RnxLcl8+aNauXa5YfAkotR+FI1EAE9CNxViiT/kJnwoQJuUsuuWTjwoUL77nppps+zFfkidyQN3Ez3kuWVdyM3TwE9Euc/kzT6qZUy0s3sBJ5ws2qYUQHtwaEw6ORrob6X5Gly6ZECGi9DyNdLwr2XEvgugq4voqO6wxA0JbL5p7o7+//Ti6d/W+tR7aeePv/uP2uuXPnLj3zzDN7+H3J50HAxthxdI94DURAP+KnCNANRfLnzJnTNm/evO9VVVVdSSCfRZfOVwD8kGWP0Zpfxw3byXx180SbkIo51O4Q7DnovQmNCJQI8EWumT66Zdos7BJ+tP0tPTjfcmPOLQ2V9TNvXrhg0Y233Pj4hRdeGP4iDHt5RWwjSwMR0I+s+dgraT772c+mr7/++qcXLFjw3dbW1jsrKipupe/+Vlpn32T4KzbyRx4CKwn+HdzE4QYVET0w/orIG90HgQaEY3gjUkDXMvr7QCAPAt/P+J63xff8F5NliQcdx/2RhXzJOLFFtQ0tt19/w5y/mz179m+vmH3FFgm/tLPx6H5fayAC+vf19AG0tPo++clPvrBp06b76Nr5Aa39L/FD2YLq6upba2trv0m/6w/o3vn3bDa7gtZbD61+j6/obzhqHgwoETd5yKdpjZTSGippO1rG130tfsNDRHmUtI4ylkLN07SS5pVI01qmpPHh+XtKa97uVKrzTsLhbWo7Ko/S8Hwdu+YpDc/XuOYpaVzrK2n8jahUrqHWU/1q+5zDsIqmwwgfWl4iJsNb64URPkplWofzrlb7dvrenyPK/6qiovy7VTXVX08mUzc3VjfeUlM3+ptnnXX6L+bMmfWnmTMv2ch29PefbCW6DxYNREB/kMyk+vTpNx3gB7I2WvyrksnkQwT7u0lf4Afdm6dOnXrjuHHjbiQA3M6Puj+mxb+MG7+PwG9J6p8NAZ6bfCdgkzeMK9goD98QQj4NNa35SsqneUqaXyLNV/WW2lTQ0TwNNV8BTEnLS3U0LJW5rhv2X6qj4XBSvjei4XxvN65tl+qWZFZZlbRM81ReTe9OqhfNUz6lUjuap3HNUx6+hUFDzdP2tFxD1YuWqU45V6Ee9BuM8imPhtqG8mhc+UrEefWKXrHTC/yncvnC92zgLxzVPHre5EkT5x/W2vq5Y+vrvzY1kfjnDZs3PHHxxy9+debMCzsnT55cYHuWFN0HoQYioD8IJ1WHRND3ae3nGQ7oB92zzz77MYa/vOGGG/6BeZ8//vjjL08kEuen0+mPk+6i1f8Arf6VDLfm83k9APT/ikUc820QBOGvexRo6BoKf3pXAhgyhOCvaSUFLSUFKg0VlJQ0rnlaX9MqowIUrc3wgNG6Wq6k5dqnApeGyqt5JdK0Uim9p1DL95WGt1OqW8pTWXUMmta4lpfSGldSWUukelE+5VHS8hKV2tDxKYhrHeXRfK2nOtBQSeOqd21LdaVtsF7AfP2lC8/sTA8fm/ia9kK2ULgnXyx8PjBy8ZiWwy44/cwzP/XR/37JnTcsWPCPl/7Npfecd8EFT1900UXt0z/60czkmTMLahxoexEd/BqIgP7gn+NdRkgw8caOHdt15plnrrnuuuuevfXWW+/91Kc+9fVzzjnnyjFjxpxL0Dmtv7//kwSPu0g/LRaLi9nA4wQd9flvZrqHh0Gah4H6/gsEKI8gFLBdtQYtw9D6ZJ0QwFkWHgSsDwU1glSY1nwl5ddQyzUskdZ/Kyrx7il8q7p7Ktd29pSveSU5qZ9Q/lKehlpPSeNKylsiTWtZiTStZdQbSocb0ywObwVwnzEFcbWwc4z3U2fbIVhvHPNCENiHc7n8b/v7++7u7e1ZVPCKF1bX1pw+4+QZH7ro4ouuvfDii//P/Pnz/3DpZZe+OGXKlFcnTJjQy/YD7TeiQ1cDhwDQH7qTuzcjJwj4o0ePzpxwwgm9tPQ7Fy5c+NoXv/jFBxYtWvS3/f39s5ubm/+mr6/vcoL0NbQibxGRLxDsv0q6y/f9uwlEvydoPUVaFQTBBuZvJTB1sKyHZQOUQX/+qcDlE9gUcCx5wXZYhDDUONsO4+DFeuEhUeLTNLN3ufeUN5xBy/eVtP4b1VEZtUx5NK4hx7sT9DWt+UrKVyLyqGtMx+2xrMB0lmX9qh/qqpO62sK811i2im87z1NHj1AX/5/53+Fh+nW+ZX2Z/LeJtfP9IPhMPBn/2JhxY65YuGjRwtvuuOP7nKenrrnmmk0nn3xy11FHHdVH0gNY+1ORIoo0EGogAvpQDdFjdw0QeKy+2hP8C7fddlv7ggULnpkzZ85v5s6d+0+33HLLt+nz/zu6fr6cSqUW0bVwI0F5DkFpNgFsDoHrZoLW37L8e6Rfku4nPUSex8jzNAHuedJK8r7CfjaTv4vxPoYZkgJVkbz6QZAYpy8Ku0v33qTZWXjAaDi8B00rUbawXMsorwK4T1AusCy0vFneRdrCsvUE6tUc41IekE8z/Rj18W3qWT4AAAOiSURBVBD1dB/DX7DOdxl+jWO8mXxzWf9all3HvHkE+pvLy8vvaGpq+lpLS8s3efD+r3nz5v14zty5i6n7l2bPnt3POQl/Pkvd7T/l6KAjet9qIAL69+3UHTjBFWDOPfdcT0GHH37Xz5o1awmtyicJSo/cdNNNi/lh7zdVVVX/ROD6Bg+CWwls11PaqwmCV+ZyuU8QzK6oqamZVVtbe3NjY+OddXV1d9XX1/89099l/B9Z9kMeDD8mCP6c9BvSYtZ9mID5OOPPkpYRRFczXMvwFdJ6kr5NbCKwbmV8G8s6yb+dYfcQ9TBUCtNDZcrXxvgGlik4r2O4hqR/jLac7bxAeorpP5P+wLYXM30vw3s4jp+z3o8J0D/kB++7Kf93Ghoa7uJ4vkSQXkiaSx18lmD+SerhyrKysqsJ4Arqt5HnriOOOOL7xxxzzD3d3d3333DDDY9cffXVT1CXz5FWXXHFFVsI5lmSHnZUXXTvLw0crP2Yg3Vg0bgOjAZKhwBBKvvpT3+6j2E3wauDh0H79ddfv/WOO+7YSMt0LcueJaDd/7GPfewnn/jEJ759+eWXf43h7aSFpBuvuuqqORMnTpzFA2XW9OnTr5k2bdocupeuO+mkk65jei7pBvqg5zFvHsvmMX7jcccdN5+HzPxjjz1W6Sa6MRYQTMOQcQ2VFrS2tobEvPmTJk26kf3cyI/T8/iWou3Mmzx58rwTTzxxLtu+nuF1M2bMuJY0m33PoovkGrY566yzzrqGh9p1BOj5V1555aKZM2d+5fLLL//2ZZdd9n8Z/jvTf+IYltFfvkHHTZ5tzOu89tpruy+99NJ+jitH8vSt6cDMVNTroaSBCOgPpdl+n41VgZCgO3DKKadsI8CuP/XUU1cRcJcw/hfGH+UH5YdOP/30/zzttNMeJPDef/bZZ9973nnn/ev555//G9KvPvShD/3ygx/84C8uuOCCnw+nCy+88Ocf+chHfsm835Bf69zPth4844wz/sB2Hma/j7LNJ5l+juFy9reG/W5iXx2Md7FemgdNUUQi18n7bE0dquJGQH+oznw07vdOA1HLkQZGmAYioB9hExKJE2kg0kCkgXdbAxHQv9sajdqLNBBpINLACNNABPQjbEJeFyeKRRqINBBp4N3RQAT0744eo1YiDUQaiDQwYjUQAf2InZpIsEgDkQYiDeydBt6KKwL6t9JQVB5pINJApIH3uQYioH+fT2AkfqSBSAORBt5KA/8FAAD//3Lj5V0AAAAGSURBVAMADMTrvWJID1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413" y="2239372"/>
            <a:ext cx="3852863" cy="47710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29000" y="195645"/>
            <a:ext cx="5391150" cy="1323439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0" dirty="0"/>
              <a:t>MY VILLAGE</a:t>
            </a:r>
            <a:endParaRPr lang="en-IN" sz="8000" dirty="0"/>
          </a:p>
        </p:txBody>
      </p:sp>
    </p:spTree>
    <p:extLst>
      <p:ext uri="{BB962C8B-B14F-4D97-AF65-F5344CB8AC3E}">
        <p14:creationId xmlns:p14="http://schemas.microsoft.com/office/powerpoint/2010/main" val="2036175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artoon Village Road Vector Art, Icons, and Graphics for Free Downlo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0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75100" y="304800"/>
            <a:ext cx="515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GOING TO SCHOOL</a:t>
            </a:r>
            <a:endParaRPr lang="en-IN" sz="44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27E268-1C34-FA80-0EEA-44C2F4D093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71949"/>
            <a:ext cx="2286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1068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</TotalTime>
  <Words>5</Words>
  <Application>Microsoft Office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Cyntexia</dc:creator>
  <cp:lastModifiedBy>RITESH GARG</cp:lastModifiedBy>
  <cp:revision>12</cp:revision>
  <dcterms:created xsi:type="dcterms:W3CDTF">2025-10-03T06:31:16Z</dcterms:created>
  <dcterms:modified xsi:type="dcterms:W3CDTF">2025-10-07T01:53:53Z</dcterms:modified>
</cp:coreProperties>
</file>